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83"/>
  </p:notesMasterIdLst>
  <p:handoutMasterIdLst>
    <p:handoutMasterId r:id="rId84"/>
  </p:handoutMasterIdLst>
  <p:sldIdLst>
    <p:sldId id="256" r:id="rId3"/>
    <p:sldId id="273" r:id="rId4"/>
    <p:sldId id="258" r:id="rId5"/>
    <p:sldId id="282" r:id="rId6"/>
    <p:sldId id="344" r:id="rId7"/>
    <p:sldId id="349" r:id="rId8"/>
    <p:sldId id="350" r:id="rId9"/>
    <p:sldId id="351" r:id="rId10"/>
    <p:sldId id="284" r:id="rId11"/>
    <p:sldId id="269" r:id="rId12"/>
    <p:sldId id="356" r:id="rId13"/>
    <p:sldId id="345" r:id="rId14"/>
    <p:sldId id="259" r:id="rId15"/>
    <p:sldId id="260" r:id="rId16"/>
    <p:sldId id="261" r:id="rId17"/>
    <p:sldId id="275" r:id="rId18"/>
    <p:sldId id="301" r:id="rId19"/>
    <p:sldId id="352" r:id="rId20"/>
    <p:sldId id="267" r:id="rId21"/>
    <p:sldId id="359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77" r:id="rId33"/>
    <p:sldId id="371" r:id="rId34"/>
    <p:sldId id="372" r:id="rId35"/>
    <p:sldId id="373" r:id="rId36"/>
    <p:sldId id="374" r:id="rId37"/>
    <p:sldId id="375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83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334" r:id="rId61"/>
    <p:sldId id="335" r:id="rId62"/>
    <p:sldId id="336" r:id="rId63"/>
    <p:sldId id="337" r:id="rId64"/>
    <p:sldId id="338" r:id="rId65"/>
    <p:sldId id="353" r:id="rId66"/>
    <p:sldId id="287" r:id="rId67"/>
    <p:sldId id="288" r:id="rId68"/>
    <p:sldId id="289" r:id="rId69"/>
    <p:sldId id="290" r:id="rId70"/>
    <p:sldId id="291" r:id="rId71"/>
    <p:sldId id="292" r:id="rId72"/>
    <p:sldId id="293" r:id="rId73"/>
    <p:sldId id="294" r:id="rId74"/>
    <p:sldId id="295" r:id="rId75"/>
    <p:sldId id="355" r:id="rId76"/>
    <p:sldId id="378" r:id="rId77"/>
    <p:sldId id="379" r:id="rId78"/>
    <p:sldId id="380" r:id="rId79"/>
    <p:sldId id="381" r:id="rId80"/>
    <p:sldId id="382" r:id="rId81"/>
    <p:sldId id="358" r:id="rId8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A300"/>
    <a:srgbClr val="A22700"/>
    <a:srgbClr val="007E39"/>
    <a:srgbClr val="A88000"/>
    <a:srgbClr val="CC3300"/>
    <a:srgbClr val="5C2C04"/>
    <a:srgbClr val="753805"/>
    <a:srgbClr val="E58011"/>
    <a:srgbClr val="009E47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921" autoAdjust="0"/>
    <p:restoredTop sz="94710" autoAdjust="0"/>
  </p:normalViewPr>
  <p:slideViewPr>
    <p:cSldViewPr>
      <p:cViewPr>
        <p:scale>
          <a:sx n="66" d="100"/>
          <a:sy n="66" d="100"/>
        </p:scale>
        <p:origin x="-173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1"/>
    </p:cViewPr>
  </p:sorterViewPr>
  <p:notesViewPr>
    <p:cSldViewPr>
      <p:cViewPr varScale="1">
        <p:scale>
          <a:sx n="60" d="100"/>
          <a:sy n="60" d="100"/>
        </p:scale>
        <p:origin x="-1651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34401454338372"/>
          <c:y val="0.1992447266895192"/>
          <c:w val="0.72983419666422089"/>
          <c:h val="0.65864444634450303"/>
        </c:manualLayout>
      </c:layout>
      <c:scatterChart>
        <c:scatterStyle val="lineMarker"/>
        <c:varyColors val="0"/>
        <c:ser>
          <c:idx val="0"/>
          <c:order val="0"/>
          <c:tx>
            <c:strRef>
              <c:f>Tabelle1!$D$1</c:f>
              <c:strCache>
                <c:ptCount val="1"/>
                <c:pt idx="0">
                  <c:v>Fatalität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0"/>
          </c:marker>
          <c:dPt>
            <c:idx val="0"/>
            <c:marker>
              <c:symbol val="circle"/>
              <c:size val="11"/>
              <c:spPr>
                <a:solidFill>
                  <a:schemeClr val="accent1"/>
                </a:solidFill>
                <a:ln>
                  <a:noFill/>
                </a:ln>
              </c:spPr>
            </c:marker>
            <c:bubble3D val="0"/>
          </c:dPt>
          <c:dPt>
            <c:idx val="2"/>
            <c:marker>
              <c:spPr>
                <a:solidFill>
                  <a:srgbClr val="FF0000"/>
                </a:solidFill>
              </c:spPr>
            </c:marker>
            <c:bubble3D val="0"/>
          </c:dPt>
          <c:dPt>
            <c:idx val="4"/>
            <c:marker>
              <c:spPr>
                <a:solidFill>
                  <a:srgbClr val="FF0000"/>
                </a:solidFill>
              </c:spPr>
            </c:marker>
            <c:bubble3D val="0"/>
          </c:dPt>
          <c:dLbls>
            <c:delete val="1"/>
          </c:dLbls>
          <c:xVal>
            <c:numRef>
              <c:f>Tabelle1!$C$2:$C$7</c:f>
              <c:numCache>
                <c:formatCode>0%</c:formatCode>
                <c:ptCount val="6"/>
                <c:pt idx="0">
                  <c:v>0.1</c:v>
                </c:pt>
                <c:pt idx="1">
                  <c:v>0.05</c:v>
                </c:pt>
                <c:pt idx="2">
                  <c:v>0.4</c:v>
                </c:pt>
                <c:pt idx="3">
                  <c:v>0.4</c:v>
                </c:pt>
                <c:pt idx="4">
                  <c:v>0.5</c:v>
                </c:pt>
                <c:pt idx="5">
                  <c:v>0.5</c:v>
                </c:pt>
              </c:numCache>
            </c:numRef>
          </c:xVal>
          <c:yVal>
            <c:numRef>
              <c:f>Tabelle1!$D$2:$D$7</c:f>
              <c:numCache>
                <c:formatCode>General</c:formatCode>
                <c:ptCount val="6"/>
                <c:pt idx="0">
                  <c:v>10</c:v>
                </c:pt>
                <c:pt idx="1">
                  <c:v>8</c:v>
                </c:pt>
                <c:pt idx="2">
                  <c:v>10</c:v>
                </c:pt>
                <c:pt idx="3">
                  <c:v>7.5</c:v>
                </c:pt>
                <c:pt idx="4">
                  <c:v>8</c:v>
                </c:pt>
                <c:pt idx="5">
                  <c:v>1</c:v>
                </c:pt>
              </c:numCache>
            </c:numRef>
          </c:y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34488832"/>
        <c:axId val="134490752"/>
      </c:scatterChart>
      <c:valAx>
        <c:axId val="134488832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Eintrittswahrscheinlichkeit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134490752"/>
        <c:crosses val="autoZero"/>
        <c:crossBetween val="midCat"/>
      </c:valAx>
      <c:valAx>
        <c:axId val="134490752"/>
        <c:scaling>
          <c:orientation val="minMax"/>
          <c:max val="1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 dirty="0" err="1"/>
                  <a:t>Fatalität</a:t>
                </a:r>
                <a:endParaRPr lang="en-US" sz="20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13448883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Tabelle1!$A$8:$A$17</c:f>
              <c:strCache>
                <c:ptCount val="1"/>
                <c:pt idx="0">
                  <c:v>NABU DB VTP UBB Wissenschaftler Sprayer Spaziergänger Müllverursacher Nachbarschaft YGGDRASIL</c:v>
                </c:pt>
              </c:strCache>
            </c:strRef>
          </c:tx>
          <c:spPr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c:spPr>
          <c:invertIfNegative val="0"/>
          <c:dPt>
            <c:idx val="0"/>
            <c:invertIfNegative val="0"/>
            <c:bubble3D val="1"/>
            <c:spPr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</c:spPr>
          </c:dPt>
          <c:dPt>
            <c:idx val="1"/>
            <c:invertIfNegative val="0"/>
            <c:bubble3D val="1"/>
            <c:spPr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</c:spPr>
          </c:dPt>
          <c:dPt>
            <c:idx val="2"/>
            <c:invertIfNegative val="0"/>
            <c:bubble3D val="1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</c:dPt>
          <c:dPt>
            <c:idx val="3"/>
            <c:invertIfNegative val="0"/>
            <c:bubble3D val="1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</c:dPt>
          <c:dPt>
            <c:idx val="9"/>
            <c:invertIfNegative val="0"/>
            <c:bubble3D val="1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</c:dPt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400"/>
                      <a:t>Wissen-</a:t>
                    </a:r>
                  </a:p>
                  <a:p>
                    <a:r>
                      <a:rPr lang="en-US" sz="1400"/>
                      <a:t>schaftler</a:t>
                    </a:r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/>
                      <a:t>Spazier-</a:t>
                    </a:r>
                  </a:p>
                  <a:p>
                    <a:r>
                      <a:rPr lang="en-US" sz="1400"/>
                      <a:t>gänger</a:t>
                    </a:r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 rot="0" anchor="ctr" anchorCtr="1"/>
                  <a:lstStyle/>
                  <a:p>
                    <a:pPr>
                      <a:defRPr sz="1400" b="1"/>
                    </a:pPr>
                    <a:r>
                      <a:rPr lang="en-US" sz="1400"/>
                      <a:t>Müll-</a:t>
                    </a:r>
                  </a:p>
                  <a:p>
                    <a:pPr>
                      <a:defRPr sz="1400" b="1"/>
                    </a:pPr>
                    <a:r>
                      <a:rPr lang="en-US" sz="1400"/>
                      <a:t>verursacher</a:t>
                    </a:r>
                    <a:endParaRPr lang="en-US"/>
                  </a:p>
                </c:rich>
              </c:tx>
              <c:spPr>
                <a:effectLst>
                  <a:innerShdw blurRad="114300">
                    <a:schemeClr val="bg1">
                      <a:lumMod val="85000"/>
                      <a:alpha val="66000"/>
                    </a:schemeClr>
                  </a:innerShdw>
                </a:effectLst>
              </c:sp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400"/>
                      <a:t>Nachbar-</a:t>
                    </a:r>
                  </a:p>
                  <a:p>
                    <a:r>
                      <a:rPr lang="en-US" sz="1400"/>
                      <a:t>schaft</a:t>
                    </a:r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effectLst>
                <a:innerShdw blurRad="114300">
                  <a:schemeClr val="bg1">
                    <a:lumMod val="85000"/>
                    <a:alpha val="66000"/>
                  </a:schemeClr>
                </a:innerShdw>
              </a:effectLst>
            </c:spPr>
            <c:txPr>
              <a:bodyPr/>
              <a:lstStyle/>
              <a:p>
                <a:pPr>
                  <a:defRPr sz="1400" b="1"/>
                </a:pPr>
                <a:endParaRPr lang="de-DE"/>
              </a:p>
            </c:txPr>
            <c:dLblPos val="ctr"/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xVal>
            <c:strRef>
              <c:f>Tabelle1!$A$8:$A$17</c:f>
              <c:strCache>
                <c:ptCount val="10"/>
                <c:pt idx="0">
                  <c:v>NABU</c:v>
                </c:pt>
                <c:pt idx="1">
                  <c:v>DB</c:v>
                </c:pt>
                <c:pt idx="2">
                  <c:v>VTP</c:v>
                </c:pt>
                <c:pt idx="3">
                  <c:v>UBB</c:v>
                </c:pt>
                <c:pt idx="4">
                  <c:v>Wissenschaftler</c:v>
                </c:pt>
                <c:pt idx="5">
                  <c:v>Sprayer</c:v>
                </c:pt>
                <c:pt idx="6">
                  <c:v>Spaziergänger</c:v>
                </c:pt>
                <c:pt idx="7">
                  <c:v>Müllverursacher</c:v>
                </c:pt>
                <c:pt idx="8">
                  <c:v>Nachbarschaft</c:v>
                </c:pt>
                <c:pt idx="9">
                  <c:v>YGGDRASIL</c:v>
                </c:pt>
              </c:strCache>
            </c:strRef>
          </c:xVal>
          <c:yVal>
            <c:numRef>
              <c:f>Tabelle1!$G$8:$G$17</c:f>
              <c:numCache>
                <c:formatCode>General</c:formatCode>
                <c:ptCount val="10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5</c:v>
                </c:pt>
                <c:pt idx="8">
                  <c:v>1</c:v>
                </c:pt>
                <c:pt idx="9">
                  <c:v>5</c:v>
                </c:pt>
              </c:numCache>
            </c:numRef>
          </c:yVal>
          <c:bubbleSize>
            <c:numRef>
              <c:f>Tabelle1!$J$8:$J$17</c:f>
              <c:numCache>
                <c:formatCode>General</c:formatCode>
                <c:ptCount val="10"/>
                <c:pt idx="0">
                  <c:v>3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3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</c:numCache>
            </c:numRef>
          </c:bubbleSize>
          <c:bubble3D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bubbleScale val="100"/>
        <c:showNegBubbles val="0"/>
        <c:axId val="134556288"/>
        <c:axId val="134566656"/>
      </c:bubbleChart>
      <c:valAx>
        <c:axId val="134556288"/>
        <c:scaling>
          <c:orientation val="minMax"/>
          <c:max val="10.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de-DE" sz="1600"/>
                  <a:t>Stakeholder</a:t>
                </a:r>
              </a:p>
            </c:rich>
          </c:tx>
          <c:layout>
            <c:manualLayout>
              <c:xMode val="edge"/>
              <c:yMode val="edge"/>
              <c:x val="0.46589012397668256"/>
              <c:y val="0.92950077895639849"/>
            </c:manualLayout>
          </c:layout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de-DE"/>
          </a:p>
        </c:txPr>
        <c:crossAx val="134566656"/>
        <c:crosses val="autoZero"/>
        <c:crossBetween val="midCat"/>
        <c:majorUnit val="1"/>
      </c:valAx>
      <c:valAx>
        <c:axId val="134566656"/>
        <c:scaling>
          <c:orientation val="minMax"/>
          <c:max val="5.99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1600"/>
                </a:pPr>
                <a:r>
                  <a:rPr lang="de-DE" sz="1600"/>
                  <a:t>Macht und Einfluss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de-DE"/>
          </a:p>
        </c:txPr>
        <c:crossAx val="1345562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70044C-4857-4CD1-8D6A-9BCC0B10D64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4A3F832-547B-4329-AF7C-CD026E54ECF1}">
      <dgm:prSet phldrT="[Text]" custT="1"/>
      <dgm:spPr/>
      <dgm:t>
        <a:bodyPr/>
        <a:lstStyle/>
        <a:p>
          <a:r>
            <a:rPr lang="de-DE" sz="2400" dirty="0" smtClean="0"/>
            <a:t>10 Natur- und Sozialwissenschaftler</a:t>
          </a:r>
        </a:p>
      </dgm:t>
    </dgm:pt>
    <dgm:pt modelId="{8A669CF5-5C71-4D02-B0B4-2808F6A5D4F0}" type="parTrans" cxnId="{8A4310B7-265D-4D9E-B36C-B6A86DD70CAB}">
      <dgm:prSet/>
      <dgm:spPr/>
      <dgm:t>
        <a:bodyPr/>
        <a:lstStyle/>
        <a:p>
          <a:endParaRPr lang="de-DE"/>
        </a:p>
      </dgm:t>
    </dgm:pt>
    <dgm:pt modelId="{E12AC838-2439-4ED5-9D78-B9FCF9333476}" type="sibTrans" cxnId="{8A4310B7-265D-4D9E-B36C-B6A86DD70CAB}">
      <dgm:prSet/>
      <dgm:spPr/>
      <dgm:t>
        <a:bodyPr/>
        <a:lstStyle/>
        <a:p>
          <a:endParaRPr lang="de-DE"/>
        </a:p>
      </dgm:t>
    </dgm:pt>
    <dgm:pt modelId="{41D7FF50-E264-4779-9F24-35B84C2F061A}">
      <dgm:prSet phldrT="[Text]" custT="1"/>
      <dgm:spPr/>
      <dgm:t>
        <a:bodyPr/>
        <a:lstStyle/>
        <a:p>
          <a:r>
            <a:rPr lang="de-DE" sz="2800" dirty="0" smtClean="0"/>
            <a:t>neugierig</a:t>
          </a:r>
          <a:endParaRPr lang="de-DE" sz="2800" dirty="0"/>
        </a:p>
      </dgm:t>
    </dgm:pt>
    <dgm:pt modelId="{4573A3D6-6B84-40D8-8584-4B89F5DE9F34}" type="parTrans" cxnId="{6378FD19-9601-4FB8-B0FB-2DE77F3CBD04}">
      <dgm:prSet/>
      <dgm:spPr/>
      <dgm:t>
        <a:bodyPr/>
        <a:lstStyle/>
        <a:p>
          <a:endParaRPr lang="de-DE"/>
        </a:p>
      </dgm:t>
    </dgm:pt>
    <dgm:pt modelId="{F8EBCB8C-FACE-4D80-AD9A-EA1902554C45}" type="sibTrans" cxnId="{6378FD19-9601-4FB8-B0FB-2DE77F3CBD04}">
      <dgm:prSet/>
      <dgm:spPr/>
      <dgm:t>
        <a:bodyPr/>
        <a:lstStyle/>
        <a:p>
          <a:endParaRPr lang="de-DE"/>
        </a:p>
      </dgm:t>
    </dgm:pt>
    <dgm:pt modelId="{91FF155C-E903-4FF4-ACC0-FF6A6F05E596}">
      <dgm:prSet phldrT="[Text]" custT="1"/>
      <dgm:spPr/>
      <dgm:t>
        <a:bodyPr/>
        <a:lstStyle/>
        <a:p>
          <a:r>
            <a:rPr lang="de-DE" sz="2800" dirty="0" smtClean="0"/>
            <a:t>diskussionsfreudig</a:t>
          </a:r>
          <a:endParaRPr lang="de-DE" sz="2800" dirty="0"/>
        </a:p>
      </dgm:t>
    </dgm:pt>
    <dgm:pt modelId="{C918D65A-B9BB-4A53-A55C-5D17D0C53702}" type="parTrans" cxnId="{BE577689-E4A5-4335-B43E-90E9D9557447}">
      <dgm:prSet/>
      <dgm:spPr/>
      <dgm:t>
        <a:bodyPr/>
        <a:lstStyle/>
        <a:p>
          <a:endParaRPr lang="de-DE"/>
        </a:p>
      </dgm:t>
    </dgm:pt>
    <dgm:pt modelId="{76432F76-4883-4C94-AF04-11A5FD9A86E2}" type="sibTrans" cxnId="{BE577689-E4A5-4335-B43E-90E9D9557447}">
      <dgm:prSet/>
      <dgm:spPr/>
      <dgm:t>
        <a:bodyPr/>
        <a:lstStyle/>
        <a:p>
          <a:endParaRPr lang="de-DE"/>
        </a:p>
      </dgm:t>
    </dgm:pt>
    <dgm:pt modelId="{5FD0C306-DBD4-48DB-A867-3FD4A1FFDE73}">
      <dgm:prSet phldrT="[Text]" custT="1"/>
      <dgm:spPr/>
      <dgm:t>
        <a:bodyPr/>
        <a:lstStyle/>
        <a:p>
          <a:r>
            <a:rPr lang="de-DE" sz="2800" dirty="0" smtClean="0"/>
            <a:t>praktisch orientiert</a:t>
          </a:r>
          <a:endParaRPr lang="de-DE" sz="2800" dirty="0"/>
        </a:p>
      </dgm:t>
    </dgm:pt>
    <dgm:pt modelId="{5B63436D-5546-446E-BFCF-4B81436E20C8}" type="parTrans" cxnId="{3484CFC7-A309-4791-88CF-424C915B9E0F}">
      <dgm:prSet/>
      <dgm:spPr/>
      <dgm:t>
        <a:bodyPr/>
        <a:lstStyle/>
        <a:p>
          <a:endParaRPr lang="de-DE"/>
        </a:p>
      </dgm:t>
    </dgm:pt>
    <dgm:pt modelId="{2A2CECF0-18E7-4BDE-8765-ED196EB159B3}" type="sibTrans" cxnId="{3484CFC7-A309-4791-88CF-424C915B9E0F}">
      <dgm:prSet/>
      <dgm:spPr/>
      <dgm:t>
        <a:bodyPr/>
        <a:lstStyle/>
        <a:p>
          <a:endParaRPr lang="de-DE"/>
        </a:p>
      </dgm:t>
    </dgm:pt>
    <dgm:pt modelId="{77A835A6-5262-4CE5-960B-2FD646568392}">
      <dgm:prSet phldrT="[Text]" custT="1"/>
      <dgm:spPr/>
      <dgm:t>
        <a:bodyPr/>
        <a:lstStyle/>
        <a:p>
          <a:r>
            <a:rPr lang="de-DE" sz="2800" dirty="0" smtClean="0"/>
            <a:t>Lust auf Lernen</a:t>
          </a:r>
          <a:endParaRPr lang="de-DE" sz="2800" dirty="0"/>
        </a:p>
      </dgm:t>
    </dgm:pt>
    <dgm:pt modelId="{61C39745-9E83-49FC-B100-F1B4A14E0224}" type="parTrans" cxnId="{624A4B53-7D2D-4003-BD32-B03F787813B7}">
      <dgm:prSet/>
      <dgm:spPr/>
      <dgm:t>
        <a:bodyPr/>
        <a:lstStyle/>
        <a:p>
          <a:endParaRPr lang="de-DE"/>
        </a:p>
      </dgm:t>
    </dgm:pt>
    <dgm:pt modelId="{248254B5-B2E8-4619-9FC4-BC490BB02152}" type="sibTrans" cxnId="{624A4B53-7D2D-4003-BD32-B03F787813B7}">
      <dgm:prSet/>
      <dgm:spPr/>
      <dgm:t>
        <a:bodyPr/>
        <a:lstStyle/>
        <a:p>
          <a:endParaRPr lang="de-DE"/>
        </a:p>
      </dgm:t>
    </dgm:pt>
    <dgm:pt modelId="{AA70A8D0-1E28-4F7B-9644-C98B2FBD7097}">
      <dgm:prSet phldrT="[Text]" custT="1"/>
      <dgm:spPr/>
      <dgm:t>
        <a:bodyPr/>
        <a:lstStyle/>
        <a:p>
          <a:r>
            <a:rPr lang="de-DE" sz="2800" dirty="0" smtClean="0"/>
            <a:t>motiviert</a:t>
          </a:r>
        </a:p>
      </dgm:t>
    </dgm:pt>
    <dgm:pt modelId="{61CFE894-A558-4BF4-9A66-BA24DEC8B13F}" type="parTrans" cxnId="{7A272503-B488-40C2-981C-A5B7D5A3F356}">
      <dgm:prSet/>
      <dgm:spPr/>
      <dgm:t>
        <a:bodyPr/>
        <a:lstStyle/>
        <a:p>
          <a:endParaRPr lang="de-DE"/>
        </a:p>
      </dgm:t>
    </dgm:pt>
    <dgm:pt modelId="{1068ADBD-9B47-48DD-BB8A-A6AB9EF4CC8D}" type="sibTrans" cxnId="{7A272503-B488-40C2-981C-A5B7D5A3F356}">
      <dgm:prSet/>
      <dgm:spPr/>
      <dgm:t>
        <a:bodyPr/>
        <a:lstStyle/>
        <a:p>
          <a:endParaRPr lang="de-DE"/>
        </a:p>
      </dgm:t>
    </dgm:pt>
    <dgm:pt modelId="{907A00E4-A62C-48F9-A53B-C2509C4B345D}" type="pres">
      <dgm:prSet presAssocID="{AD70044C-4857-4CD1-8D6A-9BCC0B10D64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A85FFA3F-7F33-436F-AFBA-998230D084C0}" type="pres">
      <dgm:prSet presAssocID="{04A3F832-547B-4329-AF7C-CD026E54ECF1}" presName="Accent1" presStyleCnt="0"/>
      <dgm:spPr/>
    </dgm:pt>
    <dgm:pt modelId="{D2F5F4B0-44E0-43DB-AB4A-ADED1B66F99C}" type="pres">
      <dgm:prSet presAssocID="{04A3F832-547B-4329-AF7C-CD026E54ECF1}" presName="Accent" presStyleLbl="node1" presStyleIdx="0" presStyleCnt="6" custScaleX="257903" custScaleY="120795"/>
      <dgm:spPr/>
    </dgm:pt>
    <dgm:pt modelId="{1FE4B521-47D9-4440-896D-DFE095EB3351}" type="pres">
      <dgm:prSet presAssocID="{04A3F832-547B-4329-AF7C-CD026E54ECF1}" presName="Parent1" presStyleLbl="revTx" presStyleIdx="0" presStyleCnt="6" custScaleX="382312" custScaleY="169669" custLinFactNeighborY="-190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35F0E9A-F976-4D4B-A2E6-2F937041213A}" type="pres">
      <dgm:prSet presAssocID="{AA70A8D0-1E28-4F7B-9644-C98B2FBD7097}" presName="Accent2" presStyleCnt="0"/>
      <dgm:spPr/>
    </dgm:pt>
    <dgm:pt modelId="{9089054F-F272-48D8-98C9-9B282A24118A}" type="pres">
      <dgm:prSet presAssocID="{AA70A8D0-1E28-4F7B-9644-C98B2FBD7097}" presName="Accent" presStyleLbl="node1" presStyleIdx="1" presStyleCnt="6" custScaleX="243863" custScaleY="119687" custLinFactNeighborX="-49917" custLinFactNeighborY="15442"/>
      <dgm:spPr/>
    </dgm:pt>
    <dgm:pt modelId="{BC7E8E8E-CC4B-453B-B166-8571D1D9C4B3}" type="pres">
      <dgm:prSet presAssocID="{AA70A8D0-1E28-4F7B-9644-C98B2FBD7097}" presName="Parent2" presStyleLbl="revTx" presStyleIdx="1" presStyleCnt="6" custScaleX="190796" custScaleY="137896" custLinFactX="-59871" custLinFactNeighborX="-100000" custLinFactNeighborY="4866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FED066-B150-487C-B31D-EF1D82150145}" type="pres">
      <dgm:prSet presAssocID="{41D7FF50-E264-4779-9F24-35B84C2F061A}" presName="Accent3" presStyleCnt="0"/>
      <dgm:spPr/>
    </dgm:pt>
    <dgm:pt modelId="{1690B75B-4EB7-42FF-A3EF-8370684B545B}" type="pres">
      <dgm:prSet presAssocID="{41D7FF50-E264-4779-9F24-35B84C2F061A}" presName="Accent" presStyleLbl="node1" presStyleIdx="2" presStyleCnt="6" custScaleX="261003" custLinFactNeighborX="7956" custLinFactNeighborY="-4113"/>
      <dgm:spPr/>
    </dgm:pt>
    <dgm:pt modelId="{751909BE-E82D-4716-879B-D00F4F974FF2}" type="pres">
      <dgm:prSet presAssocID="{41D7FF50-E264-4779-9F24-35B84C2F061A}" presName="Parent3" presStyleLbl="revTx" presStyleIdx="2" presStyleCnt="6" custScaleX="224590" custLinFactNeighborX="69226" custLinFactNeighborY="-1927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8C2A96-722D-4FAF-A126-45E4AC3C8796}" type="pres">
      <dgm:prSet presAssocID="{91FF155C-E903-4FF4-ACC0-FF6A6F05E596}" presName="Accent4" presStyleCnt="0"/>
      <dgm:spPr/>
    </dgm:pt>
    <dgm:pt modelId="{8B07281F-6BAB-4672-BAF3-41A0CE1D6CF8}" type="pres">
      <dgm:prSet presAssocID="{91FF155C-E903-4FF4-ACC0-FF6A6F05E596}" presName="Accent" presStyleLbl="node1" presStyleIdx="3" presStyleCnt="6" custScaleX="315909" custLinFactNeighborX="-21346" custLinFactNeighborY="1694"/>
      <dgm:spPr/>
    </dgm:pt>
    <dgm:pt modelId="{2BE30A0C-6C18-4DEE-BACD-2DA62D4D0279}" type="pres">
      <dgm:prSet presAssocID="{91FF155C-E903-4FF4-ACC0-FF6A6F05E596}" presName="Parent4" presStyleLbl="revTx" presStyleIdx="3" presStyleCnt="6" custScaleX="415127" custScaleY="89481" custLinFactNeighborX="-96026" custLinFactNeighborY="62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514308-1429-4DA4-9476-E5D7006CD7D2}" type="pres">
      <dgm:prSet presAssocID="{5FD0C306-DBD4-48DB-A867-3FD4A1FFDE73}" presName="Accent5" presStyleCnt="0"/>
      <dgm:spPr/>
    </dgm:pt>
    <dgm:pt modelId="{C1E11F2D-D440-4192-B2B3-1F846E2E92AB}" type="pres">
      <dgm:prSet presAssocID="{5FD0C306-DBD4-48DB-A867-3FD4A1FFDE73}" presName="Accent" presStyleLbl="node1" presStyleIdx="4" presStyleCnt="6" custScaleX="311066" custLinFactNeighborX="59405" custLinFactNeighborY="7578"/>
      <dgm:spPr/>
    </dgm:pt>
    <dgm:pt modelId="{B7675BEE-C9B6-4D42-B559-190DF061DA4F}" type="pres">
      <dgm:prSet presAssocID="{5FD0C306-DBD4-48DB-A867-3FD4A1FFDE73}" presName="Parent5" presStyleLbl="revTx" presStyleIdx="4" presStyleCnt="6" custScaleX="364910" custLinFactX="56864" custLinFactNeighborX="100000" custLinFactNeighborY="226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E0CE192-E600-4863-9ADF-1CEB32EB4460}" type="pres">
      <dgm:prSet presAssocID="{77A835A6-5262-4CE5-960B-2FD646568392}" presName="Accent6" presStyleCnt="0"/>
      <dgm:spPr/>
    </dgm:pt>
    <dgm:pt modelId="{C4EA705E-F4BC-4302-95F7-2E11E657DBAE}" type="pres">
      <dgm:prSet presAssocID="{77A835A6-5262-4CE5-960B-2FD646568392}" presName="Accent" presStyleLbl="node1" presStyleIdx="5" presStyleCnt="6" custScaleX="309095" custLinFactNeighborX="-29653" custLinFactNeighborY="7915"/>
      <dgm:spPr/>
    </dgm:pt>
    <dgm:pt modelId="{EF8CDA7A-EC70-4BDC-9036-39AB16C877FE}" type="pres">
      <dgm:prSet presAssocID="{77A835A6-5262-4CE5-960B-2FD646568392}" presName="Parent6" presStyleLbl="revTx" presStyleIdx="5" presStyleCnt="6" custScaleX="310968" custLinFactNeighborX="-73567" custLinFactNeighborY="259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E36833A-346F-41A4-999F-740122D70EE6}" type="presOf" srcId="{AD70044C-4857-4CD1-8D6A-9BCC0B10D644}" destId="{907A00E4-A62C-48F9-A53B-C2509C4B345D}" srcOrd="0" destOrd="0" presId="urn:microsoft.com/office/officeart/2009/layout/CircleArrowProcess"/>
    <dgm:cxn modelId="{3484CFC7-A309-4791-88CF-424C915B9E0F}" srcId="{AD70044C-4857-4CD1-8D6A-9BCC0B10D644}" destId="{5FD0C306-DBD4-48DB-A867-3FD4A1FFDE73}" srcOrd="4" destOrd="0" parTransId="{5B63436D-5546-446E-BFCF-4B81436E20C8}" sibTransId="{2A2CECF0-18E7-4BDE-8765-ED196EB159B3}"/>
    <dgm:cxn modelId="{B0597DA7-A861-439F-A16C-68CFC8236263}" type="presOf" srcId="{77A835A6-5262-4CE5-960B-2FD646568392}" destId="{EF8CDA7A-EC70-4BDC-9036-39AB16C877FE}" srcOrd="0" destOrd="0" presId="urn:microsoft.com/office/officeart/2009/layout/CircleArrowProcess"/>
    <dgm:cxn modelId="{BE577689-E4A5-4335-B43E-90E9D9557447}" srcId="{AD70044C-4857-4CD1-8D6A-9BCC0B10D644}" destId="{91FF155C-E903-4FF4-ACC0-FF6A6F05E596}" srcOrd="3" destOrd="0" parTransId="{C918D65A-B9BB-4A53-A55C-5D17D0C53702}" sibTransId="{76432F76-4883-4C94-AF04-11A5FD9A86E2}"/>
    <dgm:cxn modelId="{6378FD19-9601-4FB8-B0FB-2DE77F3CBD04}" srcId="{AD70044C-4857-4CD1-8D6A-9BCC0B10D644}" destId="{41D7FF50-E264-4779-9F24-35B84C2F061A}" srcOrd="2" destOrd="0" parTransId="{4573A3D6-6B84-40D8-8584-4B89F5DE9F34}" sibTransId="{F8EBCB8C-FACE-4D80-AD9A-EA1902554C45}"/>
    <dgm:cxn modelId="{7A272503-B488-40C2-981C-A5B7D5A3F356}" srcId="{AD70044C-4857-4CD1-8D6A-9BCC0B10D644}" destId="{AA70A8D0-1E28-4F7B-9644-C98B2FBD7097}" srcOrd="1" destOrd="0" parTransId="{61CFE894-A558-4BF4-9A66-BA24DEC8B13F}" sibTransId="{1068ADBD-9B47-48DD-BB8A-A6AB9EF4CC8D}"/>
    <dgm:cxn modelId="{C06381A8-E1F0-4E23-B2E3-A037CB06EAC9}" type="presOf" srcId="{04A3F832-547B-4329-AF7C-CD026E54ECF1}" destId="{1FE4B521-47D9-4440-896D-DFE095EB3351}" srcOrd="0" destOrd="0" presId="urn:microsoft.com/office/officeart/2009/layout/CircleArrowProcess"/>
    <dgm:cxn modelId="{0C2EF8F0-25EC-44D6-B0CD-8FD229B5D80C}" type="presOf" srcId="{91FF155C-E903-4FF4-ACC0-FF6A6F05E596}" destId="{2BE30A0C-6C18-4DEE-BACD-2DA62D4D0279}" srcOrd="0" destOrd="0" presId="urn:microsoft.com/office/officeart/2009/layout/CircleArrowProcess"/>
    <dgm:cxn modelId="{AF171C82-1100-4EC9-ADAD-EF21347BAEF0}" type="presOf" srcId="{5FD0C306-DBD4-48DB-A867-3FD4A1FFDE73}" destId="{B7675BEE-C9B6-4D42-B559-190DF061DA4F}" srcOrd="0" destOrd="0" presId="urn:microsoft.com/office/officeart/2009/layout/CircleArrowProcess"/>
    <dgm:cxn modelId="{5CB2FF20-4292-4021-A2AE-BF391B131C81}" type="presOf" srcId="{AA70A8D0-1E28-4F7B-9644-C98B2FBD7097}" destId="{BC7E8E8E-CC4B-453B-B166-8571D1D9C4B3}" srcOrd="0" destOrd="0" presId="urn:microsoft.com/office/officeart/2009/layout/CircleArrowProcess"/>
    <dgm:cxn modelId="{624A4B53-7D2D-4003-BD32-B03F787813B7}" srcId="{AD70044C-4857-4CD1-8D6A-9BCC0B10D644}" destId="{77A835A6-5262-4CE5-960B-2FD646568392}" srcOrd="5" destOrd="0" parTransId="{61C39745-9E83-49FC-B100-F1B4A14E0224}" sibTransId="{248254B5-B2E8-4619-9FC4-BC490BB02152}"/>
    <dgm:cxn modelId="{AB77F706-61AB-497B-BA9F-90D5B8DC850B}" type="presOf" srcId="{41D7FF50-E264-4779-9F24-35B84C2F061A}" destId="{751909BE-E82D-4716-879B-D00F4F974FF2}" srcOrd="0" destOrd="0" presId="urn:microsoft.com/office/officeart/2009/layout/CircleArrowProcess"/>
    <dgm:cxn modelId="{8A4310B7-265D-4D9E-B36C-B6A86DD70CAB}" srcId="{AD70044C-4857-4CD1-8D6A-9BCC0B10D644}" destId="{04A3F832-547B-4329-AF7C-CD026E54ECF1}" srcOrd="0" destOrd="0" parTransId="{8A669CF5-5C71-4D02-B0B4-2808F6A5D4F0}" sibTransId="{E12AC838-2439-4ED5-9D78-B9FCF9333476}"/>
    <dgm:cxn modelId="{9C7542DC-3B68-4388-B4B5-59056BD3B93F}" type="presParOf" srcId="{907A00E4-A62C-48F9-A53B-C2509C4B345D}" destId="{A85FFA3F-7F33-436F-AFBA-998230D084C0}" srcOrd="0" destOrd="0" presId="urn:microsoft.com/office/officeart/2009/layout/CircleArrowProcess"/>
    <dgm:cxn modelId="{C0A1C940-857B-4645-BE0B-31129AC6F5B6}" type="presParOf" srcId="{A85FFA3F-7F33-436F-AFBA-998230D084C0}" destId="{D2F5F4B0-44E0-43DB-AB4A-ADED1B66F99C}" srcOrd="0" destOrd="0" presId="urn:microsoft.com/office/officeart/2009/layout/CircleArrowProcess"/>
    <dgm:cxn modelId="{57DC64A0-F57E-4F1B-BFED-7D59419D5E9A}" type="presParOf" srcId="{907A00E4-A62C-48F9-A53B-C2509C4B345D}" destId="{1FE4B521-47D9-4440-896D-DFE095EB3351}" srcOrd="1" destOrd="0" presId="urn:microsoft.com/office/officeart/2009/layout/CircleArrowProcess"/>
    <dgm:cxn modelId="{735DC249-1889-4CBF-BE44-9E27F6A2090D}" type="presParOf" srcId="{907A00E4-A62C-48F9-A53B-C2509C4B345D}" destId="{835F0E9A-F976-4D4B-A2E6-2F937041213A}" srcOrd="2" destOrd="0" presId="urn:microsoft.com/office/officeart/2009/layout/CircleArrowProcess"/>
    <dgm:cxn modelId="{40DBDAEE-23E7-4155-99DE-F56AD8250484}" type="presParOf" srcId="{835F0E9A-F976-4D4B-A2E6-2F937041213A}" destId="{9089054F-F272-48D8-98C9-9B282A24118A}" srcOrd="0" destOrd="0" presId="urn:microsoft.com/office/officeart/2009/layout/CircleArrowProcess"/>
    <dgm:cxn modelId="{6C31D1FB-C0D6-4FA7-9E86-524F3C7AA5B3}" type="presParOf" srcId="{907A00E4-A62C-48F9-A53B-C2509C4B345D}" destId="{BC7E8E8E-CC4B-453B-B166-8571D1D9C4B3}" srcOrd="3" destOrd="0" presId="urn:microsoft.com/office/officeart/2009/layout/CircleArrowProcess"/>
    <dgm:cxn modelId="{6397BB14-4911-47D9-AF8A-958528B51882}" type="presParOf" srcId="{907A00E4-A62C-48F9-A53B-C2509C4B345D}" destId="{E3FED066-B150-487C-B31D-EF1D82150145}" srcOrd="4" destOrd="0" presId="urn:microsoft.com/office/officeart/2009/layout/CircleArrowProcess"/>
    <dgm:cxn modelId="{7ABE9D3D-DF76-44F7-96F3-03D2125CE46E}" type="presParOf" srcId="{E3FED066-B150-487C-B31D-EF1D82150145}" destId="{1690B75B-4EB7-42FF-A3EF-8370684B545B}" srcOrd="0" destOrd="0" presId="urn:microsoft.com/office/officeart/2009/layout/CircleArrowProcess"/>
    <dgm:cxn modelId="{958E3426-5150-4A3B-A78A-01CD2A7E9019}" type="presParOf" srcId="{907A00E4-A62C-48F9-A53B-C2509C4B345D}" destId="{751909BE-E82D-4716-879B-D00F4F974FF2}" srcOrd="5" destOrd="0" presId="urn:microsoft.com/office/officeart/2009/layout/CircleArrowProcess"/>
    <dgm:cxn modelId="{FA631566-29A3-4812-8D08-CE99668DB6D6}" type="presParOf" srcId="{907A00E4-A62C-48F9-A53B-C2509C4B345D}" destId="{758C2A96-722D-4FAF-A126-45E4AC3C8796}" srcOrd="6" destOrd="0" presId="urn:microsoft.com/office/officeart/2009/layout/CircleArrowProcess"/>
    <dgm:cxn modelId="{A3BDD013-68EC-4145-BCA5-FA65A710A413}" type="presParOf" srcId="{758C2A96-722D-4FAF-A126-45E4AC3C8796}" destId="{8B07281F-6BAB-4672-BAF3-41A0CE1D6CF8}" srcOrd="0" destOrd="0" presId="urn:microsoft.com/office/officeart/2009/layout/CircleArrowProcess"/>
    <dgm:cxn modelId="{2BD37524-2DCA-4762-AD79-092B0B5BE21B}" type="presParOf" srcId="{907A00E4-A62C-48F9-A53B-C2509C4B345D}" destId="{2BE30A0C-6C18-4DEE-BACD-2DA62D4D0279}" srcOrd="7" destOrd="0" presId="urn:microsoft.com/office/officeart/2009/layout/CircleArrowProcess"/>
    <dgm:cxn modelId="{8F5E0E7C-78FF-425A-A371-9674C8889A5E}" type="presParOf" srcId="{907A00E4-A62C-48F9-A53B-C2509C4B345D}" destId="{DD514308-1429-4DA4-9476-E5D7006CD7D2}" srcOrd="8" destOrd="0" presId="urn:microsoft.com/office/officeart/2009/layout/CircleArrowProcess"/>
    <dgm:cxn modelId="{B4567BAB-8F21-4490-BC1E-F70A50F6BB2E}" type="presParOf" srcId="{DD514308-1429-4DA4-9476-E5D7006CD7D2}" destId="{C1E11F2D-D440-4192-B2B3-1F846E2E92AB}" srcOrd="0" destOrd="0" presId="urn:microsoft.com/office/officeart/2009/layout/CircleArrowProcess"/>
    <dgm:cxn modelId="{03D0D2AB-3F9C-412C-8679-BD0309637DED}" type="presParOf" srcId="{907A00E4-A62C-48F9-A53B-C2509C4B345D}" destId="{B7675BEE-C9B6-4D42-B559-190DF061DA4F}" srcOrd="9" destOrd="0" presId="urn:microsoft.com/office/officeart/2009/layout/CircleArrowProcess"/>
    <dgm:cxn modelId="{CEB858C1-138C-46C5-A77E-E51DA3A7992C}" type="presParOf" srcId="{907A00E4-A62C-48F9-A53B-C2509C4B345D}" destId="{1E0CE192-E600-4863-9ADF-1CEB32EB4460}" srcOrd="10" destOrd="0" presId="urn:microsoft.com/office/officeart/2009/layout/CircleArrowProcess"/>
    <dgm:cxn modelId="{01CA7F39-8F91-4785-A7A5-06B9E27474E9}" type="presParOf" srcId="{1E0CE192-E600-4863-9ADF-1CEB32EB4460}" destId="{C4EA705E-F4BC-4302-95F7-2E11E657DBAE}" srcOrd="0" destOrd="0" presId="urn:microsoft.com/office/officeart/2009/layout/CircleArrowProcess"/>
    <dgm:cxn modelId="{1B74516A-6987-45F2-AD48-C9FB7BDCC44C}" type="presParOf" srcId="{907A00E4-A62C-48F9-A53B-C2509C4B345D}" destId="{EF8CDA7A-EC70-4BDC-9036-39AB16C877FE}" srcOrd="1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3B10FD2-57E1-4510-9CC9-B5BBBF53EE76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22ABFDC-DFE6-488B-A02A-1FEE97E6BF53}">
      <dgm:prSet phldrT="[Text]"/>
      <dgm:spPr>
        <a:solidFill>
          <a:srgbClr val="CCFF66"/>
        </a:solidFill>
      </dgm:spPr>
      <dgm:t>
        <a:bodyPr/>
        <a:lstStyle/>
        <a:p>
          <a:r>
            <a:rPr lang="de-DE" dirty="0" smtClean="0">
              <a:solidFill>
                <a:schemeClr val="tx1"/>
              </a:solidFill>
            </a:rPr>
            <a:t>Flächenbegehung</a:t>
          </a:r>
          <a:endParaRPr lang="de-DE" dirty="0">
            <a:solidFill>
              <a:schemeClr val="tx1"/>
            </a:solidFill>
          </a:endParaRPr>
        </a:p>
      </dgm:t>
    </dgm:pt>
    <dgm:pt modelId="{D90E52C3-FF9B-4D88-B0AA-6CCC7227F69F}" type="parTrans" cxnId="{262D1DB5-C33F-42F0-B238-E73D491BEA49}">
      <dgm:prSet/>
      <dgm:spPr/>
      <dgm:t>
        <a:bodyPr/>
        <a:lstStyle/>
        <a:p>
          <a:endParaRPr lang="de-DE"/>
        </a:p>
      </dgm:t>
    </dgm:pt>
    <dgm:pt modelId="{D9F89D6F-8FF1-406C-B295-9A458D07AD57}" type="sibTrans" cxnId="{262D1DB5-C33F-42F0-B238-E73D491BEA49}">
      <dgm:prSet/>
      <dgm:spPr/>
      <dgm:t>
        <a:bodyPr/>
        <a:lstStyle/>
        <a:p>
          <a:endParaRPr lang="de-DE"/>
        </a:p>
      </dgm:t>
    </dgm:pt>
    <dgm:pt modelId="{68CE7E33-4D14-46C4-A3AC-66E069A8B838}">
      <dgm:prSet phldrT="[Text]"/>
      <dgm:spPr/>
      <dgm:t>
        <a:bodyPr/>
        <a:lstStyle/>
        <a:p>
          <a:r>
            <a:rPr lang="de-DE" dirty="0" smtClean="0"/>
            <a:t>Kartierung</a:t>
          </a:r>
          <a:r>
            <a:rPr lang="de-DE" baseline="0" dirty="0" smtClean="0"/>
            <a:t> Flora und Biotopen</a:t>
          </a:r>
          <a:endParaRPr lang="de-DE" dirty="0"/>
        </a:p>
      </dgm:t>
    </dgm:pt>
    <dgm:pt modelId="{2B38C4B4-FC10-437F-ADDB-5468156715BB}" type="parTrans" cxnId="{7B942174-A7B8-4BD3-BF9E-4205AD8C9AF3}">
      <dgm:prSet/>
      <dgm:spPr/>
      <dgm:t>
        <a:bodyPr/>
        <a:lstStyle/>
        <a:p>
          <a:endParaRPr lang="de-DE"/>
        </a:p>
      </dgm:t>
    </dgm:pt>
    <dgm:pt modelId="{6A10C958-1D71-4B05-BA89-08A67A8D2693}" type="sibTrans" cxnId="{7B942174-A7B8-4BD3-BF9E-4205AD8C9AF3}">
      <dgm:prSet/>
      <dgm:spPr/>
      <dgm:t>
        <a:bodyPr/>
        <a:lstStyle/>
        <a:p>
          <a:endParaRPr lang="de-DE"/>
        </a:p>
      </dgm:t>
    </dgm:pt>
    <dgm:pt modelId="{51D795B5-E6C1-432F-8C59-EF33E6E24D74}">
      <dgm:prSet phldrT="[Text]"/>
      <dgm:spPr/>
      <dgm:t>
        <a:bodyPr/>
        <a:lstStyle/>
        <a:p>
          <a:r>
            <a:rPr lang="de-DE" dirty="0" smtClean="0"/>
            <a:t>Kartierung Müllablagerungen</a:t>
          </a:r>
          <a:endParaRPr lang="de-DE" dirty="0"/>
        </a:p>
      </dgm:t>
    </dgm:pt>
    <dgm:pt modelId="{0A00B7F2-7877-4F41-8F1B-61200775CEE0}" type="parTrans" cxnId="{384DF4F7-A70C-49F9-AB42-42093464DD01}">
      <dgm:prSet/>
      <dgm:spPr/>
      <dgm:t>
        <a:bodyPr/>
        <a:lstStyle/>
        <a:p>
          <a:endParaRPr lang="de-DE"/>
        </a:p>
      </dgm:t>
    </dgm:pt>
    <dgm:pt modelId="{A6C43387-6293-4DBB-95A6-1A7A2C519107}" type="sibTrans" cxnId="{384DF4F7-A70C-49F9-AB42-42093464DD01}">
      <dgm:prSet/>
      <dgm:spPr/>
      <dgm:t>
        <a:bodyPr/>
        <a:lstStyle/>
        <a:p>
          <a:endParaRPr lang="de-DE"/>
        </a:p>
      </dgm:t>
    </dgm:pt>
    <dgm:pt modelId="{2D58A5A3-AD2E-4C45-9150-304AF9C67C9B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 smtClean="0">
              <a:solidFill>
                <a:schemeClr val="tx1"/>
              </a:solidFill>
            </a:rPr>
            <a:t>GIS</a:t>
          </a:r>
          <a:endParaRPr lang="de-DE" dirty="0">
            <a:solidFill>
              <a:schemeClr val="tx1"/>
            </a:solidFill>
          </a:endParaRPr>
        </a:p>
      </dgm:t>
    </dgm:pt>
    <dgm:pt modelId="{535C8134-165D-47C2-B882-142E4B04A01C}" type="parTrans" cxnId="{F5E92B61-F262-40C3-ACA7-6E01B7041D14}">
      <dgm:prSet/>
      <dgm:spPr/>
      <dgm:t>
        <a:bodyPr/>
        <a:lstStyle/>
        <a:p>
          <a:endParaRPr lang="de-DE"/>
        </a:p>
      </dgm:t>
    </dgm:pt>
    <dgm:pt modelId="{07E9B1A7-42D3-412A-B3E0-4135CE31C721}" type="sibTrans" cxnId="{F5E92B61-F262-40C3-ACA7-6E01B7041D14}">
      <dgm:prSet/>
      <dgm:spPr/>
      <dgm:t>
        <a:bodyPr/>
        <a:lstStyle/>
        <a:p>
          <a:endParaRPr lang="de-DE"/>
        </a:p>
      </dgm:t>
    </dgm:pt>
    <dgm:pt modelId="{2E3E63A9-E0FA-40F5-AB26-E50F32312694}">
      <dgm:prSet phldrT="[Text]"/>
      <dgm:spPr/>
      <dgm:t>
        <a:bodyPr/>
        <a:lstStyle/>
        <a:p>
          <a:r>
            <a:rPr lang="de-DE" dirty="0" smtClean="0"/>
            <a:t>Erstellen von Shapes zu Flora, Biotopen und Müllablagerungen</a:t>
          </a:r>
          <a:endParaRPr lang="de-DE" dirty="0"/>
        </a:p>
      </dgm:t>
    </dgm:pt>
    <dgm:pt modelId="{5A13E73D-88DE-49F1-BD0D-91659E5A3751}" type="parTrans" cxnId="{DE21D61C-9D5A-42A7-B019-EFEE7E27ADFF}">
      <dgm:prSet/>
      <dgm:spPr/>
      <dgm:t>
        <a:bodyPr/>
        <a:lstStyle/>
        <a:p>
          <a:endParaRPr lang="de-DE"/>
        </a:p>
      </dgm:t>
    </dgm:pt>
    <dgm:pt modelId="{981CCAD5-50A4-489F-AE74-DDAEF769D3DE}" type="sibTrans" cxnId="{DE21D61C-9D5A-42A7-B019-EFEE7E27ADFF}">
      <dgm:prSet/>
      <dgm:spPr/>
      <dgm:t>
        <a:bodyPr/>
        <a:lstStyle/>
        <a:p>
          <a:endParaRPr lang="de-DE"/>
        </a:p>
      </dgm:t>
    </dgm:pt>
    <dgm:pt modelId="{8102BD02-5AEA-462A-A6E7-1553B25F07D8}">
      <dgm:prSet phldrT="[Text]"/>
      <dgm:spPr>
        <a:solidFill>
          <a:srgbClr val="FFFF66"/>
        </a:solidFill>
      </dgm:spPr>
      <dgm:t>
        <a:bodyPr/>
        <a:lstStyle/>
        <a:p>
          <a:r>
            <a:rPr lang="de-DE" dirty="0" smtClean="0">
              <a:solidFill>
                <a:schemeClr val="tx1"/>
              </a:solidFill>
            </a:rPr>
            <a:t>Kartendarstellung</a:t>
          </a:r>
          <a:endParaRPr lang="de-DE" dirty="0">
            <a:solidFill>
              <a:schemeClr val="tx1"/>
            </a:solidFill>
          </a:endParaRPr>
        </a:p>
      </dgm:t>
    </dgm:pt>
    <dgm:pt modelId="{BF924648-F3BA-444D-A039-73036372DC56}" type="parTrans" cxnId="{378F1740-9850-4E55-A6E2-257A03808BEE}">
      <dgm:prSet/>
      <dgm:spPr/>
      <dgm:t>
        <a:bodyPr/>
        <a:lstStyle/>
        <a:p>
          <a:endParaRPr lang="de-DE"/>
        </a:p>
      </dgm:t>
    </dgm:pt>
    <dgm:pt modelId="{9F74ADBE-85E5-467B-8701-FEF9A9CB5A52}" type="sibTrans" cxnId="{378F1740-9850-4E55-A6E2-257A03808BEE}">
      <dgm:prSet/>
      <dgm:spPr/>
      <dgm:t>
        <a:bodyPr/>
        <a:lstStyle/>
        <a:p>
          <a:endParaRPr lang="de-DE"/>
        </a:p>
      </dgm:t>
    </dgm:pt>
    <dgm:pt modelId="{DAAF6FD6-DDEF-4D6C-ADB3-390D334A2CBE}">
      <dgm:prSet phldrT="[Text]"/>
      <dgm:spPr/>
      <dgm:t>
        <a:bodyPr/>
        <a:lstStyle/>
        <a:p>
          <a:r>
            <a:rPr lang="de-DE" i="0" dirty="0" smtClean="0"/>
            <a:t>Flora</a:t>
          </a:r>
          <a:endParaRPr lang="de-DE" i="0" dirty="0"/>
        </a:p>
      </dgm:t>
    </dgm:pt>
    <dgm:pt modelId="{901645AE-2C13-43A5-96D2-BFF0991E8F01}" type="parTrans" cxnId="{4A5EDB30-AF53-4F7F-AAFB-800224E309B0}">
      <dgm:prSet/>
      <dgm:spPr/>
      <dgm:t>
        <a:bodyPr/>
        <a:lstStyle/>
        <a:p>
          <a:endParaRPr lang="de-DE"/>
        </a:p>
      </dgm:t>
    </dgm:pt>
    <dgm:pt modelId="{63849D03-2803-4758-BECA-E5E124E93DBE}" type="sibTrans" cxnId="{4A5EDB30-AF53-4F7F-AAFB-800224E309B0}">
      <dgm:prSet/>
      <dgm:spPr/>
      <dgm:t>
        <a:bodyPr/>
        <a:lstStyle/>
        <a:p>
          <a:endParaRPr lang="de-DE"/>
        </a:p>
      </dgm:t>
    </dgm:pt>
    <dgm:pt modelId="{6925FFE5-A5DC-4933-8C21-C4BB15B1431B}">
      <dgm:prSet phldrT="[Text]"/>
      <dgm:spPr/>
      <dgm:t>
        <a:bodyPr/>
        <a:lstStyle/>
        <a:p>
          <a:r>
            <a:rPr lang="de-DE" i="0" dirty="0" smtClean="0"/>
            <a:t>Müllablagerungen</a:t>
          </a:r>
          <a:endParaRPr lang="de-DE" i="0" dirty="0"/>
        </a:p>
      </dgm:t>
    </dgm:pt>
    <dgm:pt modelId="{3038F6E8-065C-488B-849D-43942E3C78D9}" type="parTrans" cxnId="{35F0275F-56E1-4819-921B-4065CE993E97}">
      <dgm:prSet/>
      <dgm:spPr/>
      <dgm:t>
        <a:bodyPr/>
        <a:lstStyle/>
        <a:p>
          <a:endParaRPr lang="de-DE"/>
        </a:p>
      </dgm:t>
    </dgm:pt>
    <dgm:pt modelId="{594F0711-25FA-4E06-A3BC-705E90D90E9C}" type="sibTrans" cxnId="{35F0275F-56E1-4819-921B-4065CE993E97}">
      <dgm:prSet/>
      <dgm:spPr/>
      <dgm:t>
        <a:bodyPr/>
        <a:lstStyle/>
        <a:p>
          <a:endParaRPr lang="de-DE"/>
        </a:p>
      </dgm:t>
    </dgm:pt>
    <dgm:pt modelId="{AA88D82A-0547-4445-A1EF-5904E7D008ED}">
      <dgm:prSet phldrT="[Text]"/>
      <dgm:spPr/>
      <dgm:t>
        <a:bodyPr/>
        <a:lstStyle/>
        <a:p>
          <a:r>
            <a:rPr lang="de-DE" i="0" dirty="0" smtClean="0"/>
            <a:t>Biotope</a:t>
          </a:r>
          <a:endParaRPr lang="de-DE" i="0" dirty="0"/>
        </a:p>
      </dgm:t>
    </dgm:pt>
    <dgm:pt modelId="{BED0EACB-A9F6-46DF-88A9-9AEC35493E98}" type="parTrans" cxnId="{A36E76B1-D0FB-4836-BD51-2427CF6EFE0D}">
      <dgm:prSet/>
      <dgm:spPr/>
      <dgm:t>
        <a:bodyPr/>
        <a:lstStyle/>
        <a:p>
          <a:endParaRPr lang="de-DE"/>
        </a:p>
      </dgm:t>
    </dgm:pt>
    <dgm:pt modelId="{4FC620F4-0EEF-4505-A839-9113D7C1D11E}" type="sibTrans" cxnId="{A36E76B1-D0FB-4836-BD51-2427CF6EFE0D}">
      <dgm:prSet/>
      <dgm:spPr/>
      <dgm:t>
        <a:bodyPr/>
        <a:lstStyle/>
        <a:p>
          <a:endParaRPr lang="de-DE"/>
        </a:p>
      </dgm:t>
    </dgm:pt>
    <dgm:pt modelId="{6163015C-98BE-4C8D-B792-7A2DF5C8265A}" type="pres">
      <dgm:prSet presAssocID="{53B10FD2-57E1-4510-9CC9-B5BBBF53EE7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89CD9AF-A652-4182-A9A9-B161BB38EB20}" type="pres">
      <dgm:prSet presAssocID="{53B10FD2-57E1-4510-9CC9-B5BBBF53EE76}" presName="tSp" presStyleCnt="0"/>
      <dgm:spPr/>
    </dgm:pt>
    <dgm:pt modelId="{A1974914-BA57-43DC-9ABF-533EA96D14A4}" type="pres">
      <dgm:prSet presAssocID="{53B10FD2-57E1-4510-9CC9-B5BBBF53EE76}" presName="bSp" presStyleCnt="0"/>
      <dgm:spPr/>
    </dgm:pt>
    <dgm:pt modelId="{CFD1BB28-97B2-4386-AC64-84BF10BA4306}" type="pres">
      <dgm:prSet presAssocID="{53B10FD2-57E1-4510-9CC9-B5BBBF53EE76}" presName="process" presStyleCnt="0"/>
      <dgm:spPr/>
    </dgm:pt>
    <dgm:pt modelId="{944897C0-0AD5-4206-973A-504A834A271B}" type="pres">
      <dgm:prSet presAssocID="{F22ABFDC-DFE6-488B-A02A-1FEE97E6BF53}" presName="composite1" presStyleCnt="0"/>
      <dgm:spPr/>
    </dgm:pt>
    <dgm:pt modelId="{E4CE9401-9CEA-43B6-84D0-D9928AC99715}" type="pres">
      <dgm:prSet presAssocID="{F22ABFDC-DFE6-488B-A02A-1FEE97E6BF53}" presName="dummyNode1" presStyleLbl="node1" presStyleIdx="0" presStyleCnt="3"/>
      <dgm:spPr/>
    </dgm:pt>
    <dgm:pt modelId="{1979993A-3333-4EB2-9B3C-B63F9BDCD757}" type="pres">
      <dgm:prSet presAssocID="{F22ABFDC-DFE6-488B-A02A-1FEE97E6BF53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4E8B9E-ACBF-4D52-96C5-A07912C05DD9}" type="pres">
      <dgm:prSet presAssocID="{F22ABFDC-DFE6-488B-A02A-1FEE97E6BF53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8224C7D-4AE8-4C9E-9771-E1649564FB06}" type="pres">
      <dgm:prSet presAssocID="{F22ABFDC-DFE6-488B-A02A-1FEE97E6BF5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036CC26-A90F-4118-8424-28CDCF8B393C}" type="pres">
      <dgm:prSet presAssocID="{F22ABFDC-DFE6-488B-A02A-1FEE97E6BF53}" presName="connSite1" presStyleCnt="0"/>
      <dgm:spPr/>
    </dgm:pt>
    <dgm:pt modelId="{567321CC-EDF3-4946-AACB-0CF974D152E9}" type="pres">
      <dgm:prSet presAssocID="{D9F89D6F-8FF1-406C-B295-9A458D07AD57}" presName="Name9" presStyleLbl="sibTrans2D1" presStyleIdx="0" presStyleCnt="2"/>
      <dgm:spPr/>
      <dgm:t>
        <a:bodyPr/>
        <a:lstStyle/>
        <a:p>
          <a:endParaRPr lang="de-DE"/>
        </a:p>
      </dgm:t>
    </dgm:pt>
    <dgm:pt modelId="{D4D9765A-CAB0-499D-97A2-789EE2ED9969}" type="pres">
      <dgm:prSet presAssocID="{2D58A5A3-AD2E-4C45-9150-304AF9C67C9B}" presName="composite2" presStyleCnt="0"/>
      <dgm:spPr/>
    </dgm:pt>
    <dgm:pt modelId="{6E9F4049-8A11-484D-A134-8873DF095137}" type="pres">
      <dgm:prSet presAssocID="{2D58A5A3-AD2E-4C45-9150-304AF9C67C9B}" presName="dummyNode2" presStyleLbl="node1" presStyleIdx="0" presStyleCnt="3"/>
      <dgm:spPr/>
    </dgm:pt>
    <dgm:pt modelId="{4B3433E6-840F-4D34-AEF3-0B4339F6D921}" type="pres">
      <dgm:prSet presAssocID="{2D58A5A3-AD2E-4C45-9150-304AF9C67C9B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ACD4EEE-A27D-417C-8BFD-F13F57487D9E}" type="pres">
      <dgm:prSet presAssocID="{2D58A5A3-AD2E-4C45-9150-304AF9C67C9B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A4543AB-C92C-453F-AF77-B1F3615BB90A}" type="pres">
      <dgm:prSet presAssocID="{2D58A5A3-AD2E-4C45-9150-304AF9C67C9B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02D7F59-5D39-42E1-9DC0-9CD963A9BA77}" type="pres">
      <dgm:prSet presAssocID="{2D58A5A3-AD2E-4C45-9150-304AF9C67C9B}" presName="connSite2" presStyleCnt="0"/>
      <dgm:spPr/>
    </dgm:pt>
    <dgm:pt modelId="{7510DEFE-0517-4397-9403-3E4F8D9D6A2F}" type="pres">
      <dgm:prSet presAssocID="{07E9B1A7-42D3-412A-B3E0-4135CE31C721}" presName="Name18" presStyleLbl="sibTrans2D1" presStyleIdx="1" presStyleCnt="2"/>
      <dgm:spPr/>
      <dgm:t>
        <a:bodyPr/>
        <a:lstStyle/>
        <a:p>
          <a:endParaRPr lang="de-DE"/>
        </a:p>
      </dgm:t>
    </dgm:pt>
    <dgm:pt modelId="{3AD6ABAA-B00F-4971-A4DC-9536FD1B9534}" type="pres">
      <dgm:prSet presAssocID="{8102BD02-5AEA-462A-A6E7-1553B25F07D8}" presName="composite1" presStyleCnt="0"/>
      <dgm:spPr/>
    </dgm:pt>
    <dgm:pt modelId="{9F0AFCF8-4E0B-4AF2-9CDB-EB02E816FD5D}" type="pres">
      <dgm:prSet presAssocID="{8102BD02-5AEA-462A-A6E7-1553B25F07D8}" presName="dummyNode1" presStyleLbl="node1" presStyleIdx="1" presStyleCnt="3"/>
      <dgm:spPr/>
    </dgm:pt>
    <dgm:pt modelId="{2AE3EC17-375F-42F7-AA0A-64A263D516AF}" type="pres">
      <dgm:prSet presAssocID="{8102BD02-5AEA-462A-A6E7-1553B25F07D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0201929-92D3-4864-BE5E-548A3AB754E3}" type="pres">
      <dgm:prSet presAssocID="{8102BD02-5AEA-462A-A6E7-1553B25F07D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75E89FF-4AF0-4229-8C50-1B7DFACBC1D1}" type="pres">
      <dgm:prSet presAssocID="{8102BD02-5AEA-462A-A6E7-1553B25F07D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C245428-DCA7-4A04-9A00-74004A9A95D0}" type="pres">
      <dgm:prSet presAssocID="{8102BD02-5AEA-462A-A6E7-1553B25F07D8}" presName="connSite1" presStyleCnt="0"/>
      <dgm:spPr/>
    </dgm:pt>
  </dgm:ptLst>
  <dgm:cxnLst>
    <dgm:cxn modelId="{0B875D8F-DD7E-4142-8470-1BF53C359D87}" type="presOf" srcId="{AA88D82A-0547-4445-A1EF-5904E7D008ED}" destId="{2AE3EC17-375F-42F7-AA0A-64A263D516AF}" srcOrd="0" destOrd="1" presId="urn:microsoft.com/office/officeart/2005/8/layout/hProcess4"/>
    <dgm:cxn modelId="{262D1DB5-C33F-42F0-B238-E73D491BEA49}" srcId="{53B10FD2-57E1-4510-9CC9-B5BBBF53EE76}" destId="{F22ABFDC-DFE6-488B-A02A-1FEE97E6BF53}" srcOrd="0" destOrd="0" parTransId="{D90E52C3-FF9B-4D88-B0AA-6CCC7227F69F}" sibTransId="{D9F89D6F-8FF1-406C-B295-9A458D07AD57}"/>
    <dgm:cxn modelId="{10990F22-B65C-45F5-8E4F-3222213E4B85}" type="presOf" srcId="{68CE7E33-4D14-46C4-A3AC-66E069A8B838}" destId="{5C4E8B9E-ACBF-4D52-96C5-A07912C05DD9}" srcOrd="1" destOrd="0" presId="urn:microsoft.com/office/officeart/2005/8/layout/hProcess4"/>
    <dgm:cxn modelId="{A25A8DB8-FABA-4FBC-A421-01DE8ACE6C87}" type="presOf" srcId="{2E3E63A9-E0FA-40F5-AB26-E50F32312694}" destId="{FACD4EEE-A27D-417C-8BFD-F13F57487D9E}" srcOrd="1" destOrd="0" presId="urn:microsoft.com/office/officeart/2005/8/layout/hProcess4"/>
    <dgm:cxn modelId="{6CCB8275-4B73-44B9-B064-79F7A955A545}" type="presOf" srcId="{68CE7E33-4D14-46C4-A3AC-66E069A8B838}" destId="{1979993A-3333-4EB2-9B3C-B63F9BDCD757}" srcOrd="0" destOrd="0" presId="urn:microsoft.com/office/officeart/2005/8/layout/hProcess4"/>
    <dgm:cxn modelId="{B42DE5FE-F407-4866-AFB2-B8F9EE53AFDD}" type="presOf" srcId="{6925FFE5-A5DC-4933-8C21-C4BB15B1431B}" destId="{E0201929-92D3-4864-BE5E-548A3AB754E3}" srcOrd="1" destOrd="2" presId="urn:microsoft.com/office/officeart/2005/8/layout/hProcess4"/>
    <dgm:cxn modelId="{56C14D9B-0728-4404-BFC0-CB73D6A79D67}" type="presOf" srcId="{07E9B1A7-42D3-412A-B3E0-4135CE31C721}" destId="{7510DEFE-0517-4397-9403-3E4F8D9D6A2F}" srcOrd="0" destOrd="0" presId="urn:microsoft.com/office/officeart/2005/8/layout/hProcess4"/>
    <dgm:cxn modelId="{384DF4F7-A70C-49F9-AB42-42093464DD01}" srcId="{F22ABFDC-DFE6-488B-A02A-1FEE97E6BF53}" destId="{51D795B5-E6C1-432F-8C59-EF33E6E24D74}" srcOrd="1" destOrd="0" parTransId="{0A00B7F2-7877-4F41-8F1B-61200775CEE0}" sibTransId="{A6C43387-6293-4DBB-95A6-1A7A2C519107}"/>
    <dgm:cxn modelId="{75C26795-08CF-460F-BF00-BF3E31646DE6}" type="presOf" srcId="{AA88D82A-0547-4445-A1EF-5904E7D008ED}" destId="{E0201929-92D3-4864-BE5E-548A3AB754E3}" srcOrd="1" destOrd="1" presId="urn:microsoft.com/office/officeart/2005/8/layout/hProcess4"/>
    <dgm:cxn modelId="{6D112CCD-A64E-40FF-9D27-E3D0B4D658DF}" type="presOf" srcId="{2D58A5A3-AD2E-4C45-9150-304AF9C67C9B}" destId="{AA4543AB-C92C-453F-AF77-B1F3615BB90A}" srcOrd="0" destOrd="0" presId="urn:microsoft.com/office/officeart/2005/8/layout/hProcess4"/>
    <dgm:cxn modelId="{81349378-F47B-4833-9A4F-BC6EEDD9C79E}" type="presOf" srcId="{F22ABFDC-DFE6-488B-A02A-1FEE97E6BF53}" destId="{88224C7D-4AE8-4C9E-9771-E1649564FB06}" srcOrd="0" destOrd="0" presId="urn:microsoft.com/office/officeart/2005/8/layout/hProcess4"/>
    <dgm:cxn modelId="{7B942174-A7B8-4BD3-BF9E-4205AD8C9AF3}" srcId="{F22ABFDC-DFE6-488B-A02A-1FEE97E6BF53}" destId="{68CE7E33-4D14-46C4-A3AC-66E069A8B838}" srcOrd="0" destOrd="0" parTransId="{2B38C4B4-FC10-437F-ADDB-5468156715BB}" sibTransId="{6A10C958-1D71-4B05-BA89-08A67A8D2693}"/>
    <dgm:cxn modelId="{21866147-B228-4E70-BD08-B5D1932331D3}" type="presOf" srcId="{51D795B5-E6C1-432F-8C59-EF33E6E24D74}" destId="{5C4E8B9E-ACBF-4D52-96C5-A07912C05DD9}" srcOrd="1" destOrd="1" presId="urn:microsoft.com/office/officeart/2005/8/layout/hProcess4"/>
    <dgm:cxn modelId="{FA9F815D-9C1D-4F63-BE9C-36F06F87C179}" type="presOf" srcId="{53B10FD2-57E1-4510-9CC9-B5BBBF53EE76}" destId="{6163015C-98BE-4C8D-B792-7A2DF5C8265A}" srcOrd="0" destOrd="0" presId="urn:microsoft.com/office/officeart/2005/8/layout/hProcess4"/>
    <dgm:cxn modelId="{F5E92B61-F262-40C3-ACA7-6E01B7041D14}" srcId="{53B10FD2-57E1-4510-9CC9-B5BBBF53EE76}" destId="{2D58A5A3-AD2E-4C45-9150-304AF9C67C9B}" srcOrd="1" destOrd="0" parTransId="{535C8134-165D-47C2-B882-142E4B04A01C}" sibTransId="{07E9B1A7-42D3-412A-B3E0-4135CE31C721}"/>
    <dgm:cxn modelId="{35F0275F-56E1-4819-921B-4065CE993E97}" srcId="{8102BD02-5AEA-462A-A6E7-1553B25F07D8}" destId="{6925FFE5-A5DC-4933-8C21-C4BB15B1431B}" srcOrd="2" destOrd="0" parTransId="{3038F6E8-065C-488B-849D-43942E3C78D9}" sibTransId="{594F0711-25FA-4E06-A3BC-705E90D90E9C}"/>
    <dgm:cxn modelId="{2FE064D7-89B7-44CB-AE3F-F79126E602B6}" type="presOf" srcId="{DAAF6FD6-DDEF-4D6C-ADB3-390D334A2CBE}" destId="{E0201929-92D3-4864-BE5E-548A3AB754E3}" srcOrd="1" destOrd="0" presId="urn:microsoft.com/office/officeart/2005/8/layout/hProcess4"/>
    <dgm:cxn modelId="{FEC7A220-4045-4038-8890-E47963CAADCC}" type="presOf" srcId="{D9F89D6F-8FF1-406C-B295-9A458D07AD57}" destId="{567321CC-EDF3-4946-AACB-0CF974D152E9}" srcOrd="0" destOrd="0" presId="urn:microsoft.com/office/officeart/2005/8/layout/hProcess4"/>
    <dgm:cxn modelId="{9C4215FF-6C48-45ED-869F-F27077062BC8}" type="presOf" srcId="{6925FFE5-A5DC-4933-8C21-C4BB15B1431B}" destId="{2AE3EC17-375F-42F7-AA0A-64A263D516AF}" srcOrd="0" destOrd="2" presId="urn:microsoft.com/office/officeart/2005/8/layout/hProcess4"/>
    <dgm:cxn modelId="{E8F255ED-EB07-4D9A-BBB3-0E05307427D7}" type="presOf" srcId="{2E3E63A9-E0FA-40F5-AB26-E50F32312694}" destId="{4B3433E6-840F-4D34-AEF3-0B4339F6D921}" srcOrd="0" destOrd="0" presId="urn:microsoft.com/office/officeart/2005/8/layout/hProcess4"/>
    <dgm:cxn modelId="{85D40B66-49D4-4677-8A58-CC8E8B3EF8E7}" type="presOf" srcId="{8102BD02-5AEA-462A-A6E7-1553B25F07D8}" destId="{275E89FF-4AF0-4229-8C50-1B7DFACBC1D1}" srcOrd="0" destOrd="0" presId="urn:microsoft.com/office/officeart/2005/8/layout/hProcess4"/>
    <dgm:cxn modelId="{4A5EDB30-AF53-4F7F-AAFB-800224E309B0}" srcId="{8102BD02-5AEA-462A-A6E7-1553B25F07D8}" destId="{DAAF6FD6-DDEF-4D6C-ADB3-390D334A2CBE}" srcOrd="0" destOrd="0" parTransId="{901645AE-2C13-43A5-96D2-BFF0991E8F01}" sibTransId="{63849D03-2803-4758-BECA-E5E124E93DBE}"/>
    <dgm:cxn modelId="{DE21D61C-9D5A-42A7-B019-EFEE7E27ADFF}" srcId="{2D58A5A3-AD2E-4C45-9150-304AF9C67C9B}" destId="{2E3E63A9-E0FA-40F5-AB26-E50F32312694}" srcOrd="0" destOrd="0" parTransId="{5A13E73D-88DE-49F1-BD0D-91659E5A3751}" sibTransId="{981CCAD5-50A4-489F-AE74-DDAEF769D3DE}"/>
    <dgm:cxn modelId="{A36E76B1-D0FB-4836-BD51-2427CF6EFE0D}" srcId="{8102BD02-5AEA-462A-A6E7-1553B25F07D8}" destId="{AA88D82A-0547-4445-A1EF-5904E7D008ED}" srcOrd="1" destOrd="0" parTransId="{BED0EACB-A9F6-46DF-88A9-9AEC35493E98}" sibTransId="{4FC620F4-0EEF-4505-A839-9113D7C1D11E}"/>
    <dgm:cxn modelId="{378F1740-9850-4E55-A6E2-257A03808BEE}" srcId="{53B10FD2-57E1-4510-9CC9-B5BBBF53EE76}" destId="{8102BD02-5AEA-462A-A6E7-1553B25F07D8}" srcOrd="2" destOrd="0" parTransId="{BF924648-F3BA-444D-A039-73036372DC56}" sibTransId="{9F74ADBE-85E5-467B-8701-FEF9A9CB5A52}"/>
    <dgm:cxn modelId="{DF61892C-6084-46B7-A7E4-AA33104206BE}" type="presOf" srcId="{51D795B5-E6C1-432F-8C59-EF33E6E24D74}" destId="{1979993A-3333-4EB2-9B3C-B63F9BDCD757}" srcOrd="0" destOrd="1" presId="urn:microsoft.com/office/officeart/2005/8/layout/hProcess4"/>
    <dgm:cxn modelId="{34277F88-D31E-4171-BF74-897D6DCF69F0}" type="presOf" srcId="{DAAF6FD6-DDEF-4D6C-ADB3-390D334A2CBE}" destId="{2AE3EC17-375F-42F7-AA0A-64A263D516AF}" srcOrd="0" destOrd="0" presId="urn:microsoft.com/office/officeart/2005/8/layout/hProcess4"/>
    <dgm:cxn modelId="{9A93BF03-DBFA-41CE-BFB4-3AA8F45B6ED4}" type="presParOf" srcId="{6163015C-98BE-4C8D-B792-7A2DF5C8265A}" destId="{789CD9AF-A652-4182-A9A9-B161BB38EB20}" srcOrd="0" destOrd="0" presId="urn:microsoft.com/office/officeart/2005/8/layout/hProcess4"/>
    <dgm:cxn modelId="{03E0BE17-F081-4067-B5C1-02C951F337C5}" type="presParOf" srcId="{6163015C-98BE-4C8D-B792-7A2DF5C8265A}" destId="{A1974914-BA57-43DC-9ABF-533EA96D14A4}" srcOrd="1" destOrd="0" presId="urn:microsoft.com/office/officeart/2005/8/layout/hProcess4"/>
    <dgm:cxn modelId="{8892077B-60F6-47AD-949E-18E366ACB73C}" type="presParOf" srcId="{6163015C-98BE-4C8D-B792-7A2DF5C8265A}" destId="{CFD1BB28-97B2-4386-AC64-84BF10BA4306}" srcOrd="2" destOrd="0" presId="urn:microsoft.com/office/officeart/2005/8/layout/hProcess4"/>
    <dgm:cxn modelId="{78034E44-315D-4024-8E6B-464BAF196222}" type="presParOf" srcId="{CFD1BB28-97B2-4386-AC64-84BF10BA4306}" destId="{944897C0-0AD5-4206-973A-504A834A271B}" srcOrd="0" destOrd="0" presId="urn:microsoft.com/office/officeart/2005/8/layout/hProcess4"/>
    <dgm:cxn modelId="{F1B95878-835F-4EA2-920C-EDA0ACFA9F2F}" type="presParOf" srcId="{944897C0-0AD5-4206-973A-504A834A271B}" destId="{E4CE9401-9CEA-43B6-84D0-D9928AC99715}" srcOrd="0" destOrd="0" presId="urn:microsoft.com/office/officeart/2005/8/layout/hProcess4"/>
    <dgm:cxn modelId="{FE95227A-0FC1-4ADC-8C0B-AF23526E42CD}" type="presParOf" srcId="{944897C0-0AD5-4206-973A-504A834A271B}" destId="{1979993A-3333-4EB2-9B3C-B63F9BDCD757}" srcOrd="1" destOrd="0" presId="urn:microsoft.com/office/officeart/2005/8/layout/hProcess4"/>
    <dgm:cxn modelId="{B5A95D20-A5EB-48AF-8CDF-187BC866695A}" type="presParOf" srcId="{944897C0-0AD5-4206-973A-504A834A271B}" destId="{5C4E8B9E-ACBF-4D52-96C5-A07912C05DD9}" srcOrd="2" destOrd="0" presId="urn:microsoft.com/office/officeart/2005/8/layout/hProcess4"/>
    <dgm:cxn modelId="{FF8594DB-70F0-42D8-98A2-C1E793E5CF08}" type="presParOf" srcId="{944897C0-0AD5-4206-973A-504A834A271B}" destId="{88224C7D-4AE8-4C9E-9771-E1649564FB06}" srcOrd="3" destOrd="0" presId="urn:microsoft.com/office/officeart/2005/8/layout/hProcess4"/>
    <dgm:cxn modelId="{D46F2205-A0EA-4F99-95F1-D171F9497B94}" type="presParOf" srcId="{944897C0-0AD5-4206-973A-504A834A271B}" destId="{A036CC26-A90F-4118-8424-28CDCF8B393C}" srcOrd="4" destOrd="0" presId="urn:microsoft.com/office/officeart/2005/8/layout/hProcess4"/>
    <dgm:cxn modelId="{E62AD312-F5E0-4550-ADFC-2492255EEAA5}" type="presParOf" srcId="{CFD1BB28-97B2-4386-AC64-84BF10BA4306}" destId="{567321CC-EDF3-4946-AACB-0CF974D152E9}" srcOrd="1" destOrd="0" presId="urn:microsoft.com/office/officeart/2005/8/layout/hProcess4"/>
    <dgm:cxn modelId="{FD66CCCD-4DA0-4962-822E-5FF3844CE5F9}" type="presParOf" srcId="{CFD1BB28-97B2-4386-AC64-84BF10BA4306}" destId="{D4D9765A-CAB0-499D-97A2-789EE2ED9969}" srcOrd="2" destOrd="0" presId="urn:microsoft.com/office/officeart/2005/8/layout/hProcess4"/>
    <dgm:cxn modelId="{A04B6B7F-2D04-427D-BFCA-28651BF163A5}" type="presParOf" srcId="{D4D9765A-CAB0-499D-97A2-789EE2ED9969}" destId="{6E9F4049-8A11-484D-A134-8873DF095137}" srcOrd="0" destOrd="0" presId="urn:microsoft.com/office/officeart/2005/8/layout/hProcess4"/>
    <dgm:cxn modelId="{3781DB61-D7AF-4A5B-A7E7-6A8F085D2565}" type="presParOf" srcId="{D4D9765A-CAB0-499D-97A2-789EE2ED9969}" destId="{4B3433E6-840F-4D34-AEF3-0B4339F6D921}" srcOrd="1" destOrd="0" presId="urn:microsoft.com/office/officeart/2005/8/layout/hProcess4"/>
    <dgm:cxn modelId="{9C63BB9B-7826-48C0-B280-5F2F93D7C5DE}" type="presParOf" srcId="{D4D9765A-CAB0-499D-97A2-789EE2ED9969}" destId="{FACD4EEE-A27D-417C-8BFD-F13F57487D9E}" srcOrd="2" destOrd="0" presId="urn:microsoft.com/office/officeart/2005/8/layout/hProcess4"/>
    <dgm:cxn modelId="{BF7A590C-C4E0-46DF-9792-E6D18688A4DC}" type="presParOf" srcId="{D4D9765A-CAB0-499D-97A2-789EE2ED9969}" destId="{AA4543AB-C92C-453F-AF77-B1F3615BB90A}" srcOrd="3" destOrd="0" presId="urn:microsoft.com/office/officeart/2005/8/layout/hProcess4"/>
    <dgm:cxn modelId="{9E960416-F141-4C7E-B5ED-1EDBCBFE7429}" type="presParOf" srcId="{D4D9765A-CAB0-499D-97A2-789EE2ED9969}" destId="{902D7F59-5D39-42E1-9DC0-9CD963A9BA77}" srcOrd="4" destOrd="0" presId="urn:microsoft.com/office/officeart/2005/8/layout/hProcess4"/>
    <dgm:cxn modelId="{CA01BC01-C492-4915-BC98-8A954C809E32}" type="presParOf" srcId="{CFD1BB28-97B2-4386-AC64-84BF10BA4306}" destId="{7510DEFE-0517-4397-9403-3E4F8D9D6A2F}" srcOrd="3" destOrd="0" presId="urn:microsoft.com/office/officeart/2005/8/layout/hProcess4"/>
    <dgm:cxn modelId="{ACFC12F0-83DE-475C-823D-9600A872E316}" type="presParOf" srcId="{CFD1BB28-97B2-4386-AC64-84BF10BA4306}" destId="{3AD6ABAA-B00F-4971-A4DC-9536FD1B9534}" srcOrd="4" destOrd="0" presId="urn:microsoft.com/office/officeart/2005/8/layout/hProcess4"/>
    <dgm:cxn modelId="{4641C6D0-4429-4547-AFBD-E691BB264543}" type="presParOf" srcId="{3AD6ABAA-B00F-4971-A4DC-9536FD1B9534}" destId="{9F0AFCF8-4E0B-4AF2-9CDB-EB02E816FD5D}" srcOrd="0" destOrd="0" presId="urn:microsoft.com/office/officeart/2005/8/layout/hProcess4"/>
    <dgm:cxn modelId="{CF95978D-5585-4406-9F13-051DA9ABCEF2}" type="presParOf" srcId="{3AD6ABAA-B00F-4971-A4DC-9536FD1B9534}" destId="{2AE3EC17-375F-42F7-AA0A-64A263D516AF}" srcOrd="1" destOrd="0" presId="urn:microsoft.com/office/officeart/2005/8/layout/hProcess4"/>
    <dgm:cxn modelId="{4F976445-29A5-4436-BC48-F82BAAD861B1}" type="presParOf" srcId="{3AD6ABAA-B00F-4971-A4DC-9536FD1B9534}" destId="{E0201929-92D3-4864-BE5E-548A3AB754E3}" srcOrd="2" destOrd="0" presId="urn:microsoft.com/office/officeart/2005/8/layout/hProcess4"/>
    <dgm:cxn modelId="{616B15CF-5C67-4000-B9B8-6C9F17B5979C}" type="presParOf" srcId="{3AD6ABAA-B00F-4971-A4DC-9536FD1B9534}" destId="{275E89FF-4AF0-4229-8C50-1B7DFACBC1D1}" srcOrd="3" destOrd="0" presId="urn:microsoft.com/office/officeart/2005/8/layout/hProcess4"/>
    <dgm:cxn modelId="{19B6157A-7BAC-4AC5-9D01-C7185B64AC5A}" type="presParOf" srcId="{3AD6ABAA-B00F-4971-A4DC-9536FD1B9534}" destId="{0C245428-DCA7-4A04-9A00-74004A9A95D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D2371A-04B3-4F18-82EF-4FD0DBAA02A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5B40CA-A86D-4A07-816D-DF946F816E19}">
      <dgm:prSet phldrT="[Text]"/>
      <dgm:spPr/>
      <dgm:t>
        <a:bodyPr/>
        <a:lstStyle/>
        <a:p>
          <a:r>
            <a:rPr lang="de-DE" dirty="0" smtClean="0"/>
            <a:t>Internes Lernen</a:t>
          </a:r>
          <a:endParaRPr lang="de-DE" dirty="0"/>
        </a:p>
      </dgm:t>
    </dgm:pt>
    <dgm:pt modelId="{258980BC-6790-4BDA-A87F-4F31B9FE98C0}" type="parTrans" cxnId="{901CE927-3387-498F-951E-DC3BFD0EEFAD}">
      <dgm:prSet/>
      <dgm:spPr/>
      <dgm:t>
        <a:bodyPr/>
        <a:lstStyle/>
        <a:p>
          <a:endParaRPr lang="de-DE"/>
        </a:p>
      </dgm:t>
    </dgm:pt>
    <dgm:pt modelId="{98CF7B93-BC61-48A3-BFED-310B95D93CB2}" type="sibTrans" cxnId="{901CE927-3387-498F-951E-DC3BFD0EEFAD}">
      <dgm:prSet/>
      <dgm:spPr/>
      <dgm:t>
        <a:bodyPr/>
        <a:lstStyle/>
        <a:p>
          <a:endParaRPr lang="de-DE"/>
        </a:p>
      </dgm:t>
    </dgm:pt>
    <dgm:pt modelId="{F58468A9-3148-40D9-986B-CBF0DDFB2F5D}">
      <dgm:prSet phldrT="[Text]" custT="1"/>
      <dgm:spPr/>
      <dgm:t>
        <a:bodyPr/>
        <a:lstStyle/>
        <a:p>
          <a:r>
            <a:rPr lang="de-DE" sz="1600" dirty="0" smtClean="0"/>
            <a:t>Flächen-begehung</a:t>
          </a:r>
          <a:endParaRPr lang="de-DE" sz="1600" dirty="0"/>
        </a:p>
      </dgm:t>
    </dgm:pt>
    <dgm:pt modelId="{593DEE42-97B1-4482-B9A2-45BD7AD34BB7}" type="parTrans" cxnId="{D1FF3F7B-CF89-4471-9E1B-731539A658D2}">
      <dgm:prSet/>
      <dgm:spPr/>
      <dgm:t>
        <a:bodyPr/>
        <a:lstStyle/>
        <a:p>
          <a:endParaRPr lang="de-DE"/>
        </a:p>
      </dgm:t>
    </dgm:pt>
    <dgm:pt modelId="{857A82B7-2F90-4319-87E6-D7393E27425D}" type="sibTrans" cxnId="{D1FF3F7B-CF89-4471-9E1B-731539A658D2}">
      <dgm:prSet/>
      <dgm:spPr/>
      <dgm:t>
        <a:bodyPr/>
        <a:lstStyle/>
        <a:p>
          <a:endParaRPr lang="de-DE"/>
        </a:p>
      </dgm:t>
    </dgm:pt>
    <dgm:pt modelId="{1F7979F9-7DB7-4588-9957-7D1E2FC728CA}">
      <dgm:prSet phldrT="[Text]" custT="1"/>
      <dgm:spPr/>
      <dgm:t>
        <a:bodyPr/>
        <a:lstStyle/>
        <a:p>
          <a:r>
            <a:rPr lang="de-DE" sz="1600" dirty="0" smtClean="0"/>
            <a:t>Kartierung mit GIS</a:t>
          </a:r>
          <a:endParaRPr lang="de-DE" sz="1600" dirty="0"/>
        </a:p>
      </dgm:t>
    </dgm:pt>
    <dgm:pt modelId="{E2C654FC-A230-4AAB-9484-F1EED58755F8}" type="parTrans" cxnId="{41303DD0-B39F-46DE-84D5-BA1888FE70DB}">
      <dgm:prSet/>
      <dgm:spPr/>
      <dgm:t>
        <a:bodyPr/>
        <a:lstStyle/>
        <a:p>
          <a:endParaRPr lang="de-DE"/>
        </a:p>
      </dgm:t>
    </dgm:pt>
    <dgm:pt modelId="{80DEB4FB-968E-40BE-8B21-B65019E3E787}" type="sibTrans" cxnId="{41303DD0-B39F-46DE-84D5-BA1888FE70DB}">
      <dgm:prSet/>
      <dgm:spPr/>
      <dgm:t>
        <a:bodyPr/>
        <a:lstStyle/>
        <a:p>
          <a:endParaRPr lang="de-DE"/>
        </a:p>
      </dgm:t>
    </dgm:pt>
    <dgm:pt modelId="{3DF52012-86E8-42EC-94C1-82FF4E5977DA}">
      <dgm:prSet phldrT="[Text]" custT="1"/>
      <dgm:spPr>
        <a:solidFill>
          <a:srgbClr val="CC3300">
            <a:alpha val="49804"/>
          </a:srgbClr>
        </a:solidFill>
      </dgm:spPr>
      <dgm:t>
        <a:bodyPr/>
        <a:lstStyle/>
        <a:p>
          <a:pPr>
            <a:spcAft>
              <a:spcPts val="0"/>
            </a:spcAft>
          </a:pPr>
          <a:r>
            <a:rPr lang="de-DE" sz="2400" b="1" dirty="0" smtClean="0"/>
            <a:t>Planung </a:t>
          </a:r>
        </a:p>
        <a:p>
          <a:pPr>
            <a:spcAft>
              <a:spcPts val="0"/>
            </a:spcAft>
          </a:pPr>
          <a:r>
            <a:rPr lang="de-DE" sz="2400" b="1" dirty="0" smtClean="0"/>
            <a:t>+ </a:t>
          </a:r>
        </a:p>
        <a:p>
          <a:pPr>
            <a:spcAft>
              <a:spcPts val="0"/>
            </a:spcAft>
          </a:pPr>
          <a:r>
            <a:rPr lang="de-DE" sz="2400" b="1" dirty="0" smtClean="0"/>
            <a:t>Bau</a:t>
          </a:r>
        </a:p>
        <a:p>
          <a:pPr>
            <a:spcAft>
              <a:spcPts val="0"/>
            </a:spcAft>
          </a:pPr>
          <a:r>
            <a:rPr lang="de-DE" sz="2400" b="1" dirty="0" smtClean="0"/>
            <a:t>Insektenhotel</a:t>
          </a:r>
          <a:endParaRPr lang="de-DE" sz="2400" b="1" dirty="0"/>
        </a:p>
      </dgm:t>
    </dgm:pt>
    <dgm:pt modelId="{793545BE-1512-43CD-960D-6FE00FCE1A5D}" type="parTrans" cxnId="{09CEFD52-E3FB-43E5-8EA8-4712B366D10D}">
      <dgm:prSet/>
      <dgm:spPr/>
      <dgm:t>
        <a:bodyPr/>
        <a:lstStyle/>
        <a:p>
          <a:endParaRPr lang="de-DE"/>
        </a:p>
      </dgm:t>
    </dgm:pt>
    <dgm:pt modelId="{362BBEDF-05B6-4E44-A705-FF7AAE24986F}" type="sibTrans" cxnId="{09CEFD52-E3FB-43E5-8EA8-4712B366D10D}">
      <dgm:prSet/>
      <dgm:spPr/>
      <dgm:t>
        <a:bodyPr/>
        <a:lstStyle/>
        <a:p>
          <a:endParaRPr lang="de-DE"/>
        </a:p>
      </dgm:t>
    </dgm:pt>
    <dgm:pt modelId="{B3BA77F5-140C-43BD-B44D-C182EFB6537C}">
      <dgm:prSet phldrT="[Text]" custT="1"/>
      <dgm:spPr/>
      <dgm:t>
        <a:bodyPr/>
        <a:lstStyle/>
        <a:p>
          <a:r>
            <a:rPr lang="de-DE" sz="1600" dirty="0" smtClean="0"/>
            <a:t>Anwendung Projekt-management</a:t>
          </a:r>
          <a:endParaRPr lang="de-DE" sz="1600" dirty="0"/>
        </a:p>
      </dgm:t>
    </dgm:pt>
    <dgm:pt modelId="{1A6CA3B5-8BC7-49D6-AB0A-8B1B20005EDA}" type="parTrans" cxnId="{59EDEBB2-BF7C-4792-94D8-13AC44739714}">
      <dgm:prSet/>
      <dgm:spPr/>
      <dgm:t>
        <a:bodyPr/>
        <a:lstStyle/>
        <a:p>
          <a:endParaRPr lang="de-DE"/>
        </a:p>
      </dgm:t>
    </dgm:pt>
    <dgm:pt modelId="{26058C0A-0284-43A8-A891-5DC8CEADD6F2}" type="sibTrans" cxnId="{59EDEBB2-BF7C-4792-94D8-13AC44739714}">
      <dgm:prSet/>
      <dgm:spPr/>
      <dgm:t>
        <a:bodyPr/>
        <a:lstStyle/>
        <a:p>
          <a:endParaRPr lang="de-DE"/>
        </a:p>
      </dgm:t>
    </dgm:pt>
    <dgm:pt modelId="{3C3DBB57-05FD-4360-811F-84A0A5D618CF}">
      <dgm:prSet phldrT="[Text]" custT="1"/>
      <dgm:spPr/>
      <dgm:t>
        <a:bodyPr/>
        <a:lstStyle/>
        <a:p>
          <a:r>
            <a:rPr lang="de-DE" sz="1600" dirty="0" smtClean="0"/>
            <a:t>Teamarbeit und Lernen</a:t>
          </a:r>
          <a:endParaRPr lang="de-DE" sz="1600" dirty="0"/>
        </a:p>
      </dgm:t>
    </dgm:pt>
    <dgm:pt modelId="{90F83897-6772-4728-8803-16CB395C5C81}" type="parTrans" cxnId="{09DC14AB-8E68-4E49-98E9-9708D5357C79}">
      <dgm:prSet/>
      <dgm:spPr/>
      <dgm:t>
        <a:bodyPr/>
        <a:lstStyle/>
        <a:p>
          <a:endParaRPr lang="de-DE"/>
        </a:p>
      </dgm:t>
    </dgm:pt>
    <dgm:pt modelId="{E2B76162-4E49-4871-B541-717812F79069}" type="sibTrans" cxnId="{09DC14AB-8E68-4E49-98E9-9708D5357C79}">
      <dgm:prSet/>
      <dgm:spPr/>
      <dgm:t>
        <a:bodyPr/>
        <a:lstStyle/>
        <a:p>
          <a:endParaRPr lang="de-DE"/>
        </a:p>
      </dgm:t>
    </dgm:pt>
    <dgm:pt modelId="{F912CE3E-EF1A-46E6-8580-46EE26E61A0C}" type="pres">
      <dgm:prSet presAssocID="{81D2371A-04B3-4F18-82EF-4FD0DBAA02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C259679-B7B0-4706-A884-1DFFC3D2F221}" type="pres">
      <dgm:prSet presAssocID="{81D2371A-04B3-4F18-82EF-4FD0DBAA02AD}" presName="radial" presStyleCnt="0">
        <dgm:presLayoutVars>
          <dgm:animLvl val="ctr"/>
        </dgm:presLayoutVars>
      </dgm:prSet>
      <dgm:spPr/>
    </dgm:pt>
    <dgm:pt modelId="{73BB87EA-A60E-4E4F-8967-DE10403726B0}" type="pres">
      <dgm:prSet presAssocID="{CB5B40CA-A86D-4A07-816D-DF946F816E19}" presName="centerShape" presStyleLbl="vennNode1" presStyleIdx="0" presStyleCnt="6"/>
      <dgm:spPr/>
      <dgm:t>
        <a:bodyPr/>
        <a:lstStyle/>
        <a:p>
          <a:endParaRPr lang="de-DE"/>
        </a:p>
      </dgm:t>
    </dgm:pt>
    <dgm:pt modelId="{2BEA028C-CCE9-4F4A-875B-05029984E446}" type="pres">
      <dgm:prSet presAssocID="{F58468A9-3148-40D9-986B-CBF0DDFB2F5D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35EF4C-F7D4-4700-A8FA-C65FF53E3E62}" type="pres">
      <dgm:prSet presAssocID="{1F7979F9-7DB7-4588-9957-7D1E2FC728CA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B52C88-F3EE-476B-9E66-8AE828F3C31A}" type="pres">
      <dgm:prSet presAssocID="{3DF52012-86E8-42EC-94C1-82FF4E5977DA}" presName="node" presStyleLbl="vennNode1" presStyleIdx="3" presStyleCnt="6" custScaleX="148676" custScaleY="139014" custRadScaleRad="109912" custRadScaleInc="-803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06AC480-D246-4524-9D81-8C43B98464C9}" type="pres">
      <dgm:prSet presAssocID="{B3BA77F5-140C-43BD-B44D-C182EFB6537C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D9D63C-9E88-47B6-A0D7-7FD239EF81E2}" type="pres">
      <dgm:prSet presAssocID="{3C3DBB57-05FD-4360-811F-84A0A5D618CF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6D6F093-1461-4BED-968A-1776094BB8DD}" type="presOf" srcId="{F58468A9-3148-40D9-986B-CBF0DDFB2F5D}" destId="{2BEA028C-CCE9-4F4A-875B-05029984E446}" srcOrd="0" destOrd="0" presId="urn:microsoft.com/office/officeart/2005/8/layout/radial3"/>
    <dgm:cxn modelId="{E1AA5FEE-0481-4C91-B659-96D9AABFA1CB}" type="presOf" srcId="{1F7979F9-7DB7-4588-9957-7D1E2FC728CA}" destId="{FD35EF4C-F7D4-4700-A8FA-C65FF53E3E62}" srcOrd="0" destOrd="0" presId="urn:microsoft.com/office/officeart/2005/8/layout/radial3"/>
    <dgm:cxn modelId="{31042821-6AC8-4F22-B2D4-D243B070CAE3}" type="presOf" srcId="{3C3DBB57-05FD-4360-811F-84A0A5D618CF}" destId="{5CD9D63C-9E88-47B6-A0D7-7FD239EF81E2}" srcOrd="0" destOrd="0" presId="urn:microsoft.com/office/officeart/2005/8/layout/radial3"/>
    <dgm:cxn modelId="{8904C417-E4E9-42FD-A75C-7BA3BC1160BA}" type="presOf" srcId="{3DF52012-86E8-42EC-94C1-82FF4E5977DA}" destId="{78B52C88-F3EE-476B-9E66-8AE828F3C31A}" srcOrd="0" destOrd="0" presId="urn:microsoft.com/office/officeart/2005/8/layout/radial3"/>
    <dgm:cxn modelId="{41303DD0-B39F-46DE-84D5-BA1888FE70DB}" srcId="{CB5B40CA-A86D-4A07-816D-DF946F816E19}" destId="{1F7979F9-7DB7-4588-9957-7D1E2FC728CA}" srcOrd="1" destOrd="0" parTransId="{E2C654FC-A230-4AAB-9484-F1EED58755F8}" sibTransId="{80DEB4FB-968E-40BE-8B21-B65019E3E787}"/>
    <dgm:cxn modelId="{09CEFD52-E3FB-43E5-8EA8-4712B366D10D}" srcId="{CB5B40CA-A86D-4A07-816D-DF946F816E19}" destId="{3DF52012-86E8-42EC-94C1-82FF4E5977DA}" srcOrd="2" destOrd="0" parTransId="{793545BE-1512-43CD-960D-6FE00FCE1A5D}" sibTransId="{362BBEDF-05B6-4E44-A705-FF7AAE24986F}"/>
    <dgm:cxn modelId="{59EDEBB2-BF7C-4792-94D8-13AC44739714}" srcId="{CB5B40CA-A86D-4A07-816D-DF946F816E19}" destId="{B3BA77F5-140C-43BD-B44D-C182EFB6537C}" srcOrd="3" destOrd="0" parTransId="{1A6CA3B5-8BC7-49D6-AB0A-8B1B20005EDA}" sibTransId="{26058C0A-0284-43A8-A891-5DC8CEADD6F2}"/>
    <dgm:cxn modelId="{D7814885-2FED-4889-BB6C-E7B3F3CCD7BD}" type="presOf" srcId="{B3BA77F5-140C-43BD-B44D-C182EFB6537C}" destId="{806AC480-D246-4524-9D81-8C43B98464C9}" srcOrd="0" destOrd="0" presId="urn:microsoft.com/office/officeart/2005/8/layout/radial3"/>
    <dgm:cxn modelId="{D1FF3F7B-CF89-4471-9E1B-731539A658D2}" srcId="{CB5B40CA-A86D-4A07-816D-DF946F816E19}" destId="{F58468A9-3148-40D9-986B-CBF0DDFB2F5D}" srcOrd="0" destOrd="0" parTransId="{593DEE42-97B1-4482-B9A2-45BD7AD34BB7}" sibTransId="{857A82B7-2F90-4319-87E6-D7393E27425D}"/>
    <dgm:cxn modelId="{1D47477D-A1A3-4FC6-8F4D-D90886173573}" type="presOf" srcId="{CB5B40CA-A86D-4A07-816D-DF946F816E19}" destId="{73BB87EA-A60E-4E4F-8967-DE10403726B0}" srcOrd="0" destOrd="0" presId="urn:microsoft.com/office/officeart/2005/8/layout/radial3"/>
    <dgm:cxn modelId="{09DC14AB-8E68-4E49-98E9-9708D5357C79}" srcId="{CB5B40CA-A86D-4A07-816D-DF946F816E19}" destId="{3C3DBB57-05FD-4360-811F-84A0A5D618CF}" srcOrd="4" destOrd="0" parTransId="{90F83897-6772-4728-8803-16CB395C5C81}" sibTransId="{E2B76162-4E49-4871-B541-717812F79069}"/>
    <dgm:cxn modelId="{164A63C9-A59E-4614-9C36-3DD9D4BF0031}" type="presOf" srcId="{81D2371A-04B3-4F18-82EF-4FD0DBAA02AD}" destId="{F912CE3E-EF1A-46E6-8580-46EE26E61A0C}" srcOrd="0" destOrd="0" presId="urn:microsoft.com/office/officeart/2005/8/layout/radial3"/>
    <dgm:cxn modelId="{901CE927-3387-498F-951E-DC3BFD0EEFAD}" srcId="{81D2371A-04B3-4F18-82EF-4FD0DBAA02AD}" destId="{CB5B40CA-A86D-4A07-816D-DF946F816E19}" srcOrd="0" destOrd="0" parTransId="{258980BC-6790-4BDA-A87F-4F31B9FE98C0}" sibTransId="{98CF7B93-BC61-48A3-BFED-310B95D93CB2}"/>
    <dgm:cxn modelId="{68572649-ACEF-4F07-AC1B-203DBFFDDF14}" type="presParOf" srcId="{F912CE3E-EF1A-46E6-8580-46EE26E61A0C}" destId="{4C259679-B7B0-4706-A884-1DFFC3D2F221}" srcOrd="0" destOrd="0" presId="urn:microsoft.com/office/officeart/2005/8/layout/radial3"/>
    <dgm:cxn modelId="{F4E30A07-9B46-4382-B696-3C731D3AB85E}" type="presParOf" srcId="{4C259679-B7B0-4706-A884-1DFFC3D2F221}" destId="{73BB87EA-A60E-4E4F-8967-DE10403726B0}" srcOrd="0" destOrd="0" presId="urn:microsoft.com/office/officeart/2005/8/layout/radial3"/>
    <dgm:cxn modelId="{DA96A461-200D-4DED-89B1-AA36333F7C44}" type="presParOf" srcId="{4C259679-B7B0-4706-A884-1DFFC3D2F221}" destId="{2BEA028C-CCE9-4F4A-875B-05029984E446}" srcOrd="1" destOrd="0" presId="urn:microsoft.com/office/officeart/2005/8/layout/radial3"/>
    <dgm:cxn modelId="{6F0F8648-B8DF-46FC-9580-1E0B7CE6B3EB}" type="presParOf" srcId="{4C259679-B7B0-4706-A884-1DFFC3D2F221}" destId="{FD35EF4C-F7D4-4700-A8FA-C65FF53E3E62}" srcOrd="2" destOrd="0" presId="urn:microsoft.com/office/officeart/2005/8/layout/radial3"/>
    <dgm:cxn modelId="{A868D630-A59E-49EB-AEDE-2B4CA4DB6766}" type="presParOf" srcId="{4C259679-B7B0-4706-A884-1DFFC3D2F221}" destId="{78B52C88-F3EE-476B-9E66-8AE828F3C31A}" srcOrd="3" destOrd="0" presId="urn:microsoft.com/office/officeart/2005/8/layout/radial3"/>
    <dgm:cxn modelId="{55F19D71-66ED-4864-BC03-B03A349B2FD8}" type="presParOf" srcId="{4C259679-B7B0-4706-A884-1DFFC3D2F221}" destId="{806AC480-D246-4524-9D81-8C43B98464C9}" srcOrd="4" destOrd="0" presId="urn:microsoft.com/office/officeart/2005/8/layout/radial3"/>
    <dgm:cxn modelId="{836F57FC-9A79-4A73-B990-1F1195E030E6}" type="presParOf" srcId="{4C259679-B7B0-4706-A884-1DFFC3D2F221}" destId="{5CD9D63C-9E88-47B6-A0D7-7FD239EF81E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69D3CB7-FC5E-4BAA-8BC8-3A01CE8AB80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6AB46F2-705F-4032-B533-549B189C5DC8}">
      <dgm:prSet phldrT="[Text]"/>
      <dgm:spPr>
        <a:solidFill>
          <a:srgbClr val="CC3300"/>
        </a:solidFill>
      </dgm:spPr>
      <dgm:t>
        <a:bodyPr/>
        <a:lstStyle/>
        <a:p>
          <a:r>
            <a:rPr lang="de-DE" dirty="0" smtClean="0"/>
            <a:t>Sammlung</a:t>
          </a:r>
          <a:endParaRPr lang="de-DE" dirty="0"/>
        </a:p>
      </dgm:t>
    </dgm:pt>
    <dgm:pt modelId="{F1951967-FC9E-4EC1-85B2-081CC8BA26C8}" type="parTrans" cxnId="{A428EEA3-E9AB-4157-86FA-06586E09AC35}">
      <dgm:prSet/>
      <dgm:spPr/>
      <dgm:t>
        <a:bodyPr/>
        <a:lstStyle/>
        <a:p>
          <a:endParaRPr lang="de-DE"/>
        </a:p>
      </dgm:t>
    </dgm:pt>
    <dgm:pt modelId="{9CF5B127-CEAF-4140-98E7-AAD3EF877B2B}" type="sibTrans" cxnId="{A428EEA3-E9AB-4157-86FA-06586E09AC35}">
      <dgm:prSet/>
      <dgm:spPr/>
      <dgm:t>
        <a:bodyPr/>
        <a:lstStyle/>
        <a:p>
          <a:endParaRPr lang="de-DE"/>
        </a:p>
      </dgm:t>
    </dgm:pt>
    <dgm:pt modelId="{ED666CBB-D0A4-44E3-8A5B-BE184CDF6923}">
      <dgm:prSet phldrT="[Text]"/>
      <dgm:spPr/>
      <dgm:t>
        <a:bodyPr/>
        <a:lstStyle/>
        <a:p>
          <a:r>
            <a:rPr lang="de-DE" dirty="0" smtClean="0"/>
            <a:t>Materialsammlung auf dem </a:t>
          </a:r>
          <a:r>
            <a:rPr lang="de-DE" dirty="0" err="1" smtClean="0"/>
            <a:t>Biesenhorster</a:t>
          </a:r>
          <a:r>
            <a:rPr lang="de-DE" dirty="0" smtClean="0"/>
            <a:t> Sand	</a:t>
          </a:r>
          <a:endParaRPr lang="de-DE" dirty="0"/>
        </a:p>
      </dgm:t>
    </dgm:pt>
    <dgm:pt modelId="{FC55A83D-625E-4B94-9C7C-7465264A32DB}" type="parTrans" cxnId="{9323A8A8-22E6-4A4A-8C19-419DC9C8C0B5}">
      <dgm:prSet/>
      <dgm:spPr/>
      <dgm:t>
        <a:bodyPr/>
        <a:lstStyle/>
        <a:p>
          <a:endParaRPr lang="de-DE"/>
        </a:p>
      </dgm:t>
    </dgm:pt>
    <dgm:pt modelId="{0744927D-15F1-47E1-A501-7CB216F62002}" type="sibTrans" cxnId="{9323A8A8-22E6-4A4A-8C19-419DC9C8C0B5}">
      <dgm:prSet/>
      <dgm:spPr/>
      <dgm:t>
        <a:bodyPr/>
        <a:lstStyle/>
        <a:p>
          <a:endParaRPr lang="de-DE"/>
        </a:p>
      </dgm:t>
    </dgm:pt>
    <dgm:pt modelId="{A13D42B3-9AEB-4C1D-9ABD-7D911F5AEC8B}">
      <dgm:prSet phldrT="[Text]"/>
      <dgm:spPr>
        <a:solidFill>
          <a:schemeClr val="accent6"/>
        </a:solidFill>
      </dgm:spPr>
      <dgm:t>
        <a:bodyPr/>
        <a:lstStyle/>
        <a:p>
          <a:r>
            <a:rPr lang="de-DE" dirty="0" smtClean="0"/>
            <a:t>Planung</a:t>
          </a:r>
          <a:endParaRPr lang="de-DE" dirty="0"/>
        </a:p>
      </dgm:t>
    </dgm:pt>
    <dgm:pt modelId="{B4F72E77-5648-4456-B4EA-1A584A199BED}" type="parTrans" cxnId="{F774643C-2E67-4308-9AAA-946E23D6449F}">
      <dgm:prSet/>
      <dgm:spPr/>
      <dgm:t>
        <a:bodyPr/>
        <a:lstStyle/>
        <a:p>
          <a:endParaRPr lang="de-DE"/>
        </a:p>
      </dgm:t>
    </dgm:pt>
    <dgm:pt modelId="{3AA78B2C-D1FF-4E5B-83EE-FCD4036CA1E6}" type="sibTrans" cxnId="{F774643C-2E67-4308-9AAA-946E23D6449F}">
      <dgm:prSet/>
      <dgm:spPr/>
      <dgm:t>
        <a:bodyPr/>
        <a:lstStyle/>
        <a:p>
          <a:endParaRPr lang="de-DE"/>
        </a:p>
      </dgm:t>
    </dgm:pt>
    <dgm:pt modelId="{C4D55613-13E3-4848-849A-E7A7005AFF1A}">
      <dgm:prSet phldrT="[Text]"/>
      <dgm:spPr/>
      <dgm:t>
        <a:bodyPr/>
        <a:lstStyle/>
        <a:p>
          <a:r>
            <a:rPr lang="de-DE" dirty="0" smtClean="0"/>
            <a:t>Erstellen eines Bau- und </a:t>
          </a:r>
          <a:r>
            <a:rPr lang="de-DE" dirty="0" err="1" smtClean="0"/>
            <a:t>Befüllungsplans</a:t>
          </a:r>
          <a:r>
            <a:rPr lang="de-DE" dirty="0" smtClean="0"/>
            <a:t> sowie Besorgung der fehlenden Materialien (v. a. Holz)</a:t>
          </a:r>
          <a:endParaRPr lang="de-DE" dirty="0"/>
        </a:p>
      </dgm:t>
    </dgm:pt>
    <dgm:pt modelId="{6FCEC2CE-4F48-4575-82FC-B22DDC1754ED}" type="parTrans" cxnId="{0F1E09EB-3E1B-4D01-8165-E0D689C7CBFD}">
      <dgm:prSet/>
      <dgm:spPr/>
      <dgm:t>
        <a:bodyPr/>
        <a:lstStyle/>
        <a:p>
          <a:endParaRPr lang="de-DE"/>
        </a:p>
      </dgm:t>
    </dgm:pt>
    <dgm:pt modelId="{96B4125A-4207-40E7-8755-879AEB5AA96C}" type="sibTrans" cxnId="{0F1E09EB-3E1B-4D01-8165-E0D689C7CBFD}">
      <dgm:prSet/>
      <dgm:spPr/>
      <dgm:t>
        <a:bodyPr/>
        <a:lstStyle/>
        <a:p>
          <a:endParaRPr lang="de-DE"/>
        </a:p>
      </dgm:t>
    </dgm:pt>
    <dgm:pt modelId="{FDA4C0E3-66E2-449B-A1BF-5E3FA473A49D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smtClean="0"/>
            <a:t>Nutzung</a:t>
          </a:r>
          <a:endParaRPr lang="de-DE" dirty="0"/>
        </a:p>
      </dgm:t>
    </dgm:pt>
    <dgm:pt modelId="{3E590283-5DC2-4E67-8D2C-6F4F08CBB405}" type="parTrans" cxnId="{62A7706C-E147-406F-8F1D-1B697D6B2D2E}">
      <dgm:prSet/>
      <dgm:spPr/>
      <dgm:t>
        <a:bodyPr/>
        <a:lstStyle/>
        <a:p>
          <a:endParaRPr lang="de-DE"/>
        </a:p>
      </dgm:t>
    </dgm:pt>
    <dgm:pt modelId="{1E21AFAE-4594-4EE8-B5F1-4B5BCB420865}" type="sibTrans" cxnId="{62A7706C-E147-406F-8F1D-1B697D6B2D2E}">
      <dgm:prSet/>
      <dgm:spPr/>
      <dgm:t>
        <a:bodyPr/>
        <a:lstStyle/>
        <a:p>
          <a:endParaRPr lang="de-DE"/>
        </a:p>
      </dgm:t>
    </dgm:pt>
    <dgm:pt modelId="{34FA22EA-2F50-48CA-9D17-9254DDB171B9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Bau</a:t>
          </a:r>
          <a:endParaRPr lang="de-DE" dirty="0"/>
        </a:p>
      </dgm:t>
    </dgm:pt>
    <dgm:pt modelId="{870639FD-5A49-4EA8-9463-1B94E2D1A1B4}" type="parTrans" cxnId="{9288B168-AF4F-443E-BC00-621AC91F45EA}">
      <dgm:prSet/>
      <dgm:spPr/>
      <dgm:t>
        <a:bodyPr/>
        <a:lstStyle/>
        <a:p>
          <a:endParaRPr lang="de-DE"/>
        </a:p>
      </dgm:t>
    </dgm:pt>
    <dgm:pt modelId="{12DA57F5-3D23-4DF9-B2B8-75CAE3A3841B}" type="sibTrans" cxnId="{9288B168-AF4F-443E-BC00-621AC91F45EA}">
      <dgm:prSet/>
      <dgm:spPr/>
      <dgm:t>
        <a:bodyPr/>
        <a:lstStyle/>
        <a:p>
          <a:endParaRPr lang="de-DE"/>
        </a:p>
      </dgm:t>
    </dgm:pt>
    <dgm:pt modelId="{5DF3EC2D-665D-40A1-BD29-43549468DFFA}">
      <dgm:prSet phldrT="[Text]"/>
      <dgm:spPr/>
      <dgm:t>
        <a:bodyPr/>
        <a:lstStyle/>
        <a:p>
          <a:r>
            <a:rPr lang="de-DE" dirty="0" smtClean="0"/>
            <a:t>Bau und Befüllung des Insektenhotels</a:t>
          </a:r>
          <a:endParaRPr lang="de-DE" dirty="0"/>
        </a:p>
      </dgm:t>
    </dgm:pt>
    <dgm:pt modelId="{FA5EB546-632C-4890-B540-4FD58E7E6BB2}" type="parTrans" cxnId="{B214732A-5468-48D4-B0DF-E7926EBAA3F8}">
      <dgm:prSet/>
      <dgm:spPr/>
      <dgm:t>
        <a:bodyPr/>
        <a:lstStyle/>
        <a:p>
          <a:endParaRPr lang="de-DE"/>
        </a:p>
      </dgm:t>
    </dgm:pt>
    <dgm:pt modelId="{86A729DF-FEB4-4E0F-BAE4-BB1993752611}" type="sibTrans" cxnId="{B214732A-5468-48D4-B0DF-E7926EBAA3F8}">
      <dgm:prSet/>
      <dgm:spPr/>
      <dgm:t>
        <a:bodyPr/>
        <a:lstStyle/>
        <a:p>
          <a:endParaRPr lang="de-DE"/>
        </a:p>
      </dgm:t>
    </dgm:pt>
    <dgm:pt modelId="{09D36F59-854C-43A8-871F-5450E6549739}">
      <dgm:prSet phldrT="[Text]"/>
      <dgm:spPr/>
      <dgm:t>
        <a:bodyPr/>
        <a:lstStyle/>
        <a:p>
          <a:r>
            <a:rPr lang="de-DE" dirty="0" smtClean="0"/>
            <a:t>Aufstellen des Insektenhotels im Willkommensgarten in Spandau</a:t>
          </a:r>
        </a:p>
      </dgm:t>
    </dgm:pt>
    <dgm:pt modelId="{15055E0D-EEA6-477B-B0A5-1EB368B0C80D}" type="parTrans" cxnId="{5C19C97D-5ABE-4313-A661-0C1A24631527}">
      <dgm:prSet/>
      <dgm:spPr/>
      <dgm:t>
        <a:bodyPr/>
        <a:lstStyle/>
        <a:p>
          <a:endParaRPr lang="de-DE"/>
        </a:p>
      </dgm:t>
    </dgm:pt>
    <dgm:pt modelId="{870A4EFC-3731-4A14-8521-6B979F3D8BBD}" type="sibTrans" cxnId="{5C19C97D-5ABE-4313-A661-0C1A24631527}">
      <dgm:prSet/>
      <dgm:spPr/>
      <dgm:t>
        <a:bodyPr/>
        <a:lstStyle/>
        <a:p>
          <a:endParaRPr lang="de-DE"/>
        </a:p>
      </dgm:t>
    </dgm:pt>
    <dgm:pt modelId="{0D8F11DA-9C9C-4D47-A652-3173F0B89548}" type="pres">
      <dgm:prSet presAssocID="{269D3CB7-FC5E-4BAA-8BC8-3A01CE8AB802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8267A508-F2B2-4D0E-A93E-66C2034692B5}" type="pres">
      <dgm:prSet presAssocID="{76AB46F2-705F-4032-B533-549B189C5DC8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B5679EC-DF40-4679-959E-7EC21D621664}" type="pres">
      <dgm:prSet presAssocID="{76AB46F2-705F-4032-B533-549B189C5DC8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67C4611-DAA9-4DEB-A8B1-A9E474741B4E}" type="pres">
      <dgm:prSet presAssocID="{A13D42B3-9AEB-4C1D-9ABD-7D911F5AEC8B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5CA32C3-C270-4B93-B210-8478432E3F8F}" type="pres">
      <dgm:prSet presAssocID="{A13D42B3-9AEB-4C1D-9ABD-7D911F5AEC8B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9EAD0AF-4FA5-4058-A2BA-79419FA3F00A}" type="pres">
      <dgm:prSet presAssocID="{34FA22EA-2F50-48CA-9D17-9254DDB171B9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554AC98-2D2F-4BFD-BFE7-F8C40F1F22EA}" type="pres">
      <dgm:prSet presAssocID="{34FA22EA-2F50-48CA-9D17-9254DDB171B9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9A617A1-D242-4D0A-B6A7-958D537EA0E3}" type="pres">
      <dgm:prSet presAssocID="{FDA4C0E3-66E2-449B-A1BF-5E3FA473A49D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E9B118B-46EE-4EC3-AD32-2E31515EB01F}" type="pres">
      <dgm:prSet presAssocID="{FDA4C0E3-66E2-449B-A1BF-5E3FA473A49D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323A8A8-22E6-4A4A-8C19-419DC9C8C0B5}" srcId="{76AB46F2-705F-4032-B533-549B189C5DC8}" destId="{ED666CBB-D0A4-44E3-8A5B-BE184CDF6923}" srcOrd="0" destOrd="0" parTransId="{FC55A83D-625E-4B94-9C7C-7465264A32DB}" sibTransId="{0744927D-15F1-47E1-A501-7CB216F62002}"/>
    <dgm:cxn modelId="{0F1E09EB-3E1B-4D01-8165-E0D689C7CBFD}" srcId="{A13D42B3-9AEB-4C1D-9ABD-7D911F5AEC8B}" destId="{C4D55613-13E3-4848-849A-E7A7005AFF1A}" srcOrd="0" destOrd="0" parTransId="{6FCEC2CE-4F48-4575-82FC-B22DDC1754ED}" sibTransId="{96B4125A-4207-40E7-8755-879AEB5AA96C}"/>
    <dgm:cxn modelId="{75DEFDD9-1F15-40F6-BE34-92335253455B}" type="presOf" srcId="{76AB46F2-705F-4032-B533-549B189C5DC8}" destId="{8267A508-F2B2-4D0E-A93E-66C2034692B5}" srcOrd="0" destOrd="0" presId="urn:microsoft.com/office/officeart/2009/3/layout/IncreasingArrowsProcess"/>
    <dgm:cxn modelId="{BD37AFEB-D068-4102-BBEF-DEB6751FF04B}" type="presOf" srcId="{FDA4C0E3-66E2-449B-A1BF-5E3FA473A49D}" destId="{39A617A1-D242-4D0A-B6A7-958D537EA0E3}" srcOrd="0" destOrd="0" presId="urn:microsoft.com/office/officeart/2009/3/layout/IncreasingArrowsProcess"/>
    <dgm:cxn modelId="{5C684C0D-553E-4D03-A8D9-3CC499434E05}" type="presOf" srcId="{269D3CB7-FC5E-4BAA-8BC8-3A01CE8AB802}" destId="{0D8F11DA-9C9C-4D47-A652-3173F0B89548}" srcOrd="0" destOrd="0" presId="urn:microsoft.com/office/officeart/2009/3/layout/IncreasingArrowsProcess"/>
    <dgm:cxn modelId="{1369CD9C-FD36-4815-BB29-24CDCCA8973B}" type="presOf" srcId="{5DF3EC2D-665D-40A1-BD29-43549468DFFA}" destId="{8554AC98-2D2F-4BFD-BFE7-F8C40F1F22EA}" srcOrd="0" destOrd="0" presId="urn:microsoft.com/office/officeart/2009/3/layout/IncreasingArrowsProcess"/>
    <dgm:cxn modelId="{8315691D-41DC-4000-859D-C038242F590F}" type="presOf" srcId="{ED666CBB-D0A4-44E3-8A5B-BE184CDF6923}" destId="{CB5679EC-DF40-4679-959E-7EC21D621664}" srcOrd="0" destOrd="0" presId="urn:microsoft.com/office/officeart/2009/3/layout/IncreasingArrowsProcess"/>
    <dgm:cxn modelId="{B214732A-5468-48D4-B0DF-E7926EBAA3F8}" srcId="{34FA22EA-2F50-48CA-9D17-9254DDB171B9}" destId="{5DF3EC2D-665D-40A1-BD29-43549468DFFA}" srcOrd="0" destOrd="0" parTransId="{FA5EB546-632C-4890-B540-4FD58E7E6BB2}" sibTransId="{86A729DF-FEB4-4E0F-BAE4-BB1993752611}"/>
    <dgm:cxn modelId="{0C90C6C0-A42A-4A29-A098-883FDB19670A}" type="presOf" srcId="{34FA22EA-2F50-48CA-9D17-9254DDB171B9}" destId="{49EAD0AF-4FA5-4058-A2BA-79419FA3F00A}" srcOrd="0" destOrd="0" presId="urn:microsoft.com/office/officeart/2009/3/layout/IncreasingArrowsProcess"/>
    <dgm:cxn modelId="{413448AE-DB31-4352-818D-2D9F5835A2FE}" type="presOf" srcId="{09D36F59-854C-43A8-871F-5450E6549739}" destId="{FE9B118B-46EE-4EC3-AD32-2E31515EB01F}" srcOrd="0" destOrd="0" presId="urn:microsoft.com/office/officeart/2009/3/layout/IncreasingArrowsProcess"/>
    <dgm:cxn modelId="{E868216D-DC83-41CB-965B-92F7775C4964}" type="presOf" srcId="{C4D55613-13E3-4848-849A-E7A7005AFF1A}" destId="{C5CA32C3-C270-4B93-B210-8478432E3F8F}" srcOrd="0" destOrd="0" presId="urn:microsoft.com/office/officeart/2009/3/layout/IncreasingArrowsProcess"/>
    <dgm:cxn modelId="{F774643C-2E67-4308-9AAA-946E23D6449F}" srcId="{269D3CB7-FC5E-4BAA-8BC8-3A01CE8AB802}" destId="{A13D42B3-9AEB-4C1D-9ABD-7D911F5AEC8B}" srcOrd="1" destOrd="0" parTransId="{B4F72E77-5648-4456-B4EA-1A584A199BED}" sibTransId="{3AA78B2C-D1FF-4E5B-83EE-FCD4036CA1E6}"/>
    <dgm:cxn modelId="{62A7706C-E147-406F-8F1D-1B697D6B2D2E}" srcId="{269D3CB7-FC5E-4BAA-8BC8-3A01CE8AB802}" destId="{FDA4C0E3-66E2-449B-A1BF-5E3FA473A49D}" srcOrd="3" destOrd="0" parTransId="{3E590283-5DC2-4E67-8D2C-6F4F08CBB405}" sibTransId="{1E21AFAE-4594-4EE8-B5F1-4B5BCB420865}"/>
    <dgm:cxn modelId="{9288B168-AF4F-443E-BC00-621AC91F45EA}" srcId="{269D3CB7-FC5E-4BAA-8BC8-3A01CE8AB802}" destId="{34FA22EA-2F50-48CA-9D17-9254DDB171B9}" srcOrd="2" destOrd="0" parTransId="{870639FD-5A49-4EA8-9463-1B94E2D1A1B4}" sibTransId="{12DA57F5-3D23-4DF9-B2B8-75CAE3A3841B}"/>
    <dgm:cxn modelId="{5C19C97D-5ABE-4313-A661-0C1A24631527}" srcId="{FDA4C0E3-66E2-449B-A1BF-5E3FA473A49D}" destId="{09D36F59-854C-43A8-871F-5450E6549739}" srcOrd="0" destOrd="0" parTransId="{15055E0D-EEA6-477B-B0A5-1EB368B0C80D}" sibTransId="{870A4EFC-3731-4A14-8521-6B979F3D8BBD}"/>
    <dgm:cxn modelId="{A428EEA3-E9AB-4157-86FA-06586E09AC35}" srcId="{269D3CB7-FC5E-4BAA-8BC8-3A01CE8AB802}" destId="{76AB46F2-705F-4032-B533-549B189C5DC8}" srcOrd="0" destOrd="0" parTransId="{F1951967-FC9E-4EC1-85B2-081CC8BA26C8}" sibTransId="{9CF5B127-CEAF-4140-98E7-AAD3EF877B2B}"/>
    <dgm:cxn modelId="{ABDC6A5F-BCB9-4E59-81EE-B88035809F67}" type="presOf" srcId="{A13D42B3-9AEB-4C1D-9ABD-7D911F5AEC8B}" destId="{467C4611-DAA9-4DEB-A8B1-A9E474741B4E}" srcOrd="0" destOrd="0" presId="urn:microsoft.com/office/officeart/2009/3/layout/IncreasingArrowsProcess"/>
    <dgm:cxn modelId="{B53F8125-6C8E-415E-B7C0-CD868A96D7DC}" type="presParOf" srcId="{0D8F11DA-9C9C-4D47-A652-3173F0B89548}" destId="{8267A508-F2B2-4D0E-A93E-66C2034692B5}" srcOrd="0" destOrd="0" presId="urn:microsoft.com/office/officeart/2009/3/layout/IncreasingArrowsProcess"/>
    <dgm:cxn modelId="{0E70EE45-C749-495C-8F6B-6D81E906F7B8}" type="presParOf" srcId="{0D8F11DA-9C9C-4D47-A652-3173F0B89548}" destId="{CB5679EC-DF40-4679-959E-7EC21D621664}" srcOrd="1" destOrd="0" presId="urn:microsoft.com/office/officeart/2009/3/layout/IncreasingArrowsProcess"/>
    <dgm:cxn modelId="{0CA97E07-147C-4F24-AA86-ED300AE1D7EB}" type="presParOf" srcId="{0D8F11DA-9C9C-4D47-A652-3173F0B89548}" destId="{467C4611-DAA9-4DEB-A8B1-A9E474741B4E}" srcOrd="2" destOrd="0" presId="urn:microsoft.com/office/officeart/2009/3/layout/IncreasingArrowsProcess"/>
    <dgm:cxn modelId="{17F5A017-4B8A-43AE-B167-BB6D0EA72B48}" type="presParOf" srcId="{0D8F11DA-9C9C-4D47-A652-3173F0B89548}" destId="{C5CA32C3-C270-4B93-B210-8478432E3F8F}" srcOrd="3" destOrd="0" presId="urn:microsoft.com/office/officeart/2009/3/layout/IncreasingArrowsProcess"/>
    <dgm:cxn modelId="{5ACD153B-CF89-46CC-9255-9212F99B3DE3}" type="presParOf" srcId="{0D8F11DA-9C9C-4D47-A652-3173F0B89548}" destId="{49EAD0AF-4FA5-4058-A2BA-79419FA3F00A}" srcOrd="4" destOrd="0" presId="urn:microsoft.com/office/officeart/2009/3/layout/IncreasingArrowsProcess"/>
    <dgm:cxn modelId="{4FA609BA-1A4A-4146-9224-BC788D7CF22F}" type="presParOf" srcId="{0D8F11DA-9C9C-4D47-A652-3173F0B89548}" destId="{8554AC98-2D2F-4BFD-BFE7-F8C40F1F22EA}" srcOrd="5" destOrd="0" presId="urn:microsoft.com/office/officeart/2009/3/layout/IncreasingArrowsProcess"/>
    <dgm:cxn modelId="{12102B33-F9DD-417F-97ED-97488B57CB08}" type="presParOf" srcId="{0D8F11DA-9C9C-4D47-A652-3173F0B89548}" destId="{39A617A1-D242-4D0A-B6A7-958D537EA0E3}" srcOrd="6" destOrd="0" presId="urn:microsoft.com/office/officeart/2009/3/layout/IncreasingArrowsProcess"/>
    <dgm:cxn modelId="{4ED3BB7E-0255-41C6-B735-93B0ADEE0A36}" type="presParOf" srcId="{0D8F11DA-9C9C-4D47-A652-3173F0B89548}" destId="{FE9B118B-46EE-4EC3-AD32-2E31515EB01F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1D2371A-04B3-4F18-82EF-4FD0DBAA02A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5B40CA-A86D-4A07-816D-DF946F816E19}">
      <dgm:prSet phldrT="[Text]"/>
      <dgm:spPr/>
      <dgm:t>
        <a:bodyPr/>
        <a:lstStyle/>
        <a:p>
          <a:r>
            <a:rPr lang="de-DE" dirty="0" smtClean="0"/>
            <a:t>Internes Lernen</a:t>
          </a:r>
          <a:endParaRPr lang="de-DE" dirty="0"/>
        </a:p>
      </dgm:t>
    </dgm:pt>
    <dgm:pt modelId="{258980BC-6790-4BDA-A87F-4F31B9FE98C0}" type="parTrans" cxnId="{901CE927-3387-498F-951E-DC3BFD0EEFAD}">
      <dgm:prSet/>
      <dgm:spPr/>
      <dgm:t>
        <a:bodyPr/>
        <a:lstStyle/>
        <a:p>
          <a:endParaRPr lang="de-DE"/>
        </a:p>
      </dgm:t>
    </dgm:pt>
    <dgm:pt modelId="{98CF7B93-BC61-48A3-BFED-310B95D93CB2}" type="sibTrans" cxnId="{901CE927-3387-498F-951E-DC3BFD0EEFAD}">
      <dgm:prSet/>
      <dgm:spPr/>
      <dgm:t>
        <a:bodyPr/>
        <a:lstStyle/>
        <a:p>
          <a:endParaRPr lang="de-DE"/>
        </a:p>
      </dgm:t>
    </dgm:pt>
    <dgm:pt modelId="{F58468A9-3148-40D9-986B-CBF0DDFB2F5D}">
      <dgm:prSet phldrT="[Text]" custT="1"/>
      <dgm:spPr/>
      <dgm:t>
        <a:bodyPr/>
        <a:lstStyle/>
        <a:p>
          <a:r>
            <a:rPr lang="de-DE" sz="1600" dirty="0" smtClean="0"/>
            <a:t>Flächen-begehung</a:t>
          </a:r>
          <a:endParaRPr lang="de-DE" sz="1600" dirty="0"/>
        </a:p>
      </dgm:t>
    </dgm:pt>
    <dgm:pt modelId="{593DEE42-97B1-4482-B9A2-45BD7AD34BB7}" type="parTrans" cxnId="{D1FF3F7B-CF89-4471-9E1B-731539A658D2}">
      <dgm:prSet/>
      <dgm:spPr/>
      <dgm:t>
        <a:bodyPr/>
        <a:lstStyle/>
        <a:p>
          <a:endParaRPr lang="de-DE"/>
        </a:p>
      </dgm:t>
    </dgm:pt>
    <dgm:pt modelId="{857A82B7-2F90-4319-87E6-D7393E27425D}" type="sibTrans" cxnId="{D1FF3F7B-CF89-4471-9E1B-731539A658D2}">
      <dgm:prSet/>
      <dgm:spPr/>
      <dgm:t>
        <a:bodyPr/>
        <a:lstStyle/>
        <a:p>
          <a:endParaRPr lang="de-DE"/>
        </a:p>
      </dgm:t>
    </dgm:pt>
    <dgm:pt modelId="{1F7979F9-7DB7-4588-9957-7D1E2FC728CA}">
      <dgm:prSet phldrT="[Text]" custT="1"/>
      <dgm:spPr/>
      <dgm:t>
        <a:bodyPr/>
        <a:lstStyle/>
        <a:p>
          <a:r>
            <a:rPr lang="de-DE" sz="1600" dirty="0" smtClean="0"/>
            <a:t>Kartierung mit GIS</a:t>
          </a:r>
          <a:endParaRPr lang="de-DE" sz="1600" dirty="0"/>
        </a:p>
      </dgm:t>
    </dgm:pt>
    <dgm:pt modelId="{E2C654FC-A230-4AAB-9484-F1EED58755F8}" type="parTrans" cxnId="{41303DD0-B39F-46DE-84D5-BA1888FE70DB}">
      <dgm:prSet/>
      <dgm:spPr/>
      <dgm:t>
        <a:bodyPr/>
        <a:lstStyle/>
        <a:p>
          <a:endParaRPr lang="de-DE"/>
        </a:p>
      </dgm:t>
    </dgm:pt>
    <dgm:pt modelId="{80DEB4FB-968E-40BE-8B21-B65019E3E787}" type="sibTrans" cxnId="{41303DD0-B39F-46DE-84D5-BA1888FE70DB}">
      <dgm:prSet/>
      <dgm:spPr/>
      <dgm:t>
        <a:bodyPr/>
        <a:lstStyle/>
        <a:p>
          <a:endParaRPr lang="de-DE"/>
        </a:p>
      </dgm:t>
    </dgm:pt>
    <dgm:pt modelId="{3DF52012-86E8-42EC-94C1-82FF4E5977DA}">
      <dgm:prSet phldrT="[Text]" custT="1"/>
      <dgm:spPr/>
      <dgm:t>
        <a:bodyPr/>
        <a:lstStyle/>
        <a:p>
          <a:r>
            <a:rPr lang="de-DE" sz="1600" dirty="0" smtClean="0"/>
            <a:t>Planung + Bau Insekten-hotel</a:t>
          </a:r>
          <a:endParaRPr lang="de-DE" sz="1600" dirty="0"/>
        </a:p>
      </dgm:t>
    </dgm:pt>
    <dgm:pt modelId="{793545BE-1512-43CD-960D-6FE00FCE1A5D}" type="parTrans" cxnId="{09CEFD52-E3FB-43E5-8EA8-4712B366D10D}">
      <dgm:prSet/>
      <dgm:spPr/>
      <dgm:t>
        <a:bodyPr/>
        <a:lstStyle/>
        <a:p>
          <a:endParaRPr lang="de-DE"/>
        </a:p>
      </dgm:t>
    </dgm:pt>
    <dgm:pt modelId="{362BBEDF-05B6-4E44-A705-FF7AAE24986F}" type="sibTrans" cxnId="{09CEFD52-E3FB-43E5-8EA8-4712B366D10D}">
      <dgm:prSet/>
      <dgm:spPr/>
      <dgm:t>
        <a:bodyPr/>
        <a:lstStyle/>
        <a:p>
          <a:endParaRPr lang="de-DE"/>
        </a:p>
      </dgm:t>
    </dgm:pt>
    <dgm:pt modelId="{B3BA77F5-140C-43BD-B44D-C182EFB6537C}">
      <dgm:prSet phldrT="[Text]" custT="1"/>
      <dgm:spPr/>
      <dgm:t>
        <a:bodyPr/>
        <a:lstStyle/>
        <a:p>
          <a:r>
            <a:rPr lang="de-DE" sz="1600" dirty="0" smtClean="0"/>
            <a:t>Anwendung Projekt-management</a:t>
          </a:r>
          <a:endParaRPr lang="de-DE" sz="1600" dirty="0"/>
        </a:p>
      </dgm:t>
    </dgm:pt>
    <dgm:pt modelId="{1A6CA3B5-8BC7-49D6-AB0A-8B1B20005EDA}" type="parTrans" cxnId="{59EDEBB2-BF7C-4792-94D8-13AC44739714}">
      <dgm:prSet/>
      <dgm:spPr/>
      <dgm:t>
        <a:bodyPr/>
        <a:lstStyle/>
        <a:p>
          <a:endParaRPr lang="de-DE"/>
        </a:p>
      </dgm:t>
    </dgm:pt>
    <dgm:pt modelId="{26058C0A-0284-43A8-A891-5DC8CEADD6F2}" type="sibTrans" cxnId="{59EDEBB2-BF7C-4792-94D8-13AC44739714}">
      <dgm:prSet/>
      <dgm:spPr/>
      <dgm:t>
        <a:bodyPr/>
        <a:lstStyle/>
        <a:p>
          <a:endParaRPr lang="de-DE"/>
        </a:p>
      </dgm:t>
    </dgm:pt>
    <dgm:pt modelId="{3C3DBB57-05FD-4360-811F-84A0A5D618CF}">
      <dgm:prSet phldrT="[Text]" custT="1"/>
      <dgm:spPr>
        <a:solidFill>
          <a:srgbClr val="D6A300">
            <a:alpha val="50000"/>
          </a:srgbClr>
        </a:solidFill>
      </dgm:spPr>
      <dgm:t>
        <a:bodyPr/>
        <a:lstStyle/>
        <a:p>
          <a:r>
            <a:rPr lang="de-DE" sz="2400" b="1" dirty="0" smtClean="0"/>
            <a:t>Teamarbeit</a:t>
          </a:r>
        </a:p>
        <a:p>
          <a:r>
            <a:rPr lang="de-DE" sz="2400" b="1" dirty="0" smtClean="0"/>
            <a:t> und</a:t>
          </a:r>
        </a:p>
        <a:p>
          <a:r>
            <a:rPr lang="de-DE" sz="2400" b="1" dirty="0" smtClean="0"/>
            <a:t>Lernen</a:t>
          </a:r>
          <a:endParaRPr lang="de-DE" sz="2400" b="1" dirty="0"/>
        </a:p>
      </dgm:t>
    </dgm:pt>
    <dgm:pt modelId="{90F83897-6772-4728-8803-16CB395C5C81}" type="parTrans" cxnId="{09DC14AB-8E68-4E49-98E9-9708D5357C79}">
      <dgm:prSet/>
      <dgm:spPr/>
      <dgm:t>
        <a:bodyPr/>
        <a:lstStyle/>
        <a:p>
          <a:endParaRPr lang="de-DE"/>
        </a:p>
      </dgm:t>
    </dgm:pt>
    <dgm:pt modelId="{E2B76162-4E49-4871-B541-717812F79069}" type="sibTrans" cxnId="{09DC14AB-8E68-4E49-98E9-9708D5357C79}">
      <dgm:prSet/>
      <dgm:spPr/>
      <dgm:t>
        <a:bodyPr/>
        <a:lstStyle/>
        <a:p>
          <a:endParaRPr lang="de-DE"/>
        </a:p>
      </dgm:t>
    </dgm:pt>
    <dgm:pt modelId="{F912CE3E-EF1A-46E6-8580-46EE26E61A0C}" type="pres">
      <dgm:prSet presAssocID="{81D2371A-04B3-4F18-82EF-4FD0DBAA02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C259679-B7B0-4706-A884-1DFFC3D2F221}" type="pres">
      <dgm:prSet presAssocID="{81D2371A-04B3-4F18-82EF-4FD0DBAA02AD}" presName="radial" presStyleCnt="0">
        <dgm:presLayoutVars>
          <dgm:animLvl val="ctr"/>
        </dgm:presLayoutVars>
      </dgm:prSet>
      <dgm:spPr/>
    </dgm:pt>
    <dgm:pt modelId="{73BB87EA-A60E-4E4F-8967-DE10403726B0}" type="pres">
      <dgm:prSet presAssocID="{CB5B40CA-A86D-4A07-816D-DF946F816E19}" presName="centerShape" presStyleLbl="vennNode1" presStyleIdx="0" presStyleCnt="6"/>
      <dgm:spPr/>
      <dgm:t>
        <a:bodyPr/>
        <a:lstStyle/>
        <a:p>
          <a:endParaRPr lang="de-DE"/>
        </a:p>
      </dgm:t>
    </dgm:pt>
    <dgm:pt modelId="{2BEA028C-CCE9-4F4A-875B-05029984E446}" type="pres">
      <dgm:prSet presAssocID="{F58468A9-3148-40D9-986B-CBF0DDFB2F5D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35EF4C-F7D4-4700-A8FA-C65FF53E3E62}" type="pres">
      <dgm:prSet presAssocID="{1F7979F9-7DB7-4588-9957-7D1E2FC728CA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B52C88-F3EE-476B-9E66-8AE828F3C31A}" type="pres">
      <dgm:prSet presAssocID="{3DF52012-86E8-42EC-94C1-82FF4E5977DA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06AC480-D246-4524-9D81-8C43B98464C9}" type="pres">
      <dgm:prSet presAssocID="{B3BA77F5-140C-43BD-B44D-C182EFB6537C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D9D63C-9E88-47B6-A0D7-7FD239EF81E2}" type="pres">
      <dgm:prSet presAssocID="{3C3DBB57-05FD-4360-811F-84A0A5D618CF}" presName="node" presStyleLbl="vennNode1" presStyleIdx="5" presStyleCnt="6" custScaleX="164619" custScaleY="154779" custRadScaleRad="126410" custRadScaleInc="-103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CEFD52-E3FB-43E5-8EA8-4712B366D10D}" srcId="{CB5B40CA-A86D-4A07-816D-DF946F816E19}" destId="{3DF52012-86E8-42EC-94C1-82FF4E5977DA}" srcOrd="2" destOrd="0" parTransId="{793545BE-1512-43CD-960D-6FE00FCE1A5D}" sibTransId="{362BBEDF-05B6-4E44-A705-FF7AAE24986F}"/>
    <dgm:cxn modelId="{958A4766-0BF3-4B08-9EA7-C45ACF63A675}" type="presOf" srcId="{B3BA77F5-140C-43BD-B44D-C182EFB6537C}" destId="{806AC480-D246-4524-9D81-8C43B98464C9}" srcOrd="0" destOrd="0" presId="urn:microsoft.com/office/officeart/2005/8/layout/radial3"/>
    <dgm:cxn modelId="{D33692CE-C7CF-4BE0-9B6E-09EB2AB0F026}" type="presOf" srcId="{F58468A9-3148-40D9-986B-CBF0DDFB2F5D}" destId="{2BEA028C-CCE9-4F4A-875B-05029984E446}" srcOrd="0" destOrd="0" presId="urn:microsoft.com/office/officeart/2005/8/layout/radial3"/>
    <dgm:cxn modelId="{3AD4594C-EE1C-4174-889F-6A27EF94F0B1}" type="presOf" srcId="{CB5B40CA-A86D-4A07-816D-DF946F816E19}" destId="{73BB87EA-A60E-4E4F-8967-DE10403726B0}" srcOrd="0" destOrd="0" presId="urn:microsoft.com/office/officeart/2005/8/layout/radial3"/>
    <dgm:cxn modelId="{E0985067-CEFD-4939-9DAB-0FAF059FA612}" type="presOf" srcId="{1F7979F9-7DB7-4588-9957-7D1E2FC728CA}" destId="{FD35EF4C-F7D4-4700-A8FA-C65FF53E3E62}" srcOrd="0" destOrd="0" presId="urn:microsoft.com/office/officeart/2005/8/layout/radial3"/>
    <dgm:cxn modelId="{09DC14AB-8E68-4E49-98E9-9708D5357C79}" srcId="{CB5B40CA-A86D-4A07-816D-DF946F816E19}" destId="{3C3DBB57-05FD-4360-811F-84A0A5D618CF}" srcOrd="4" destOrd="0" parTransId="{90F83897-6772-4728-8803-16CB395C5C81}" sibTransId="{E2B76162-4E49-4871-B541-717812F79069}"/>
    <dgm:cxn modelId="{59EDEBB2-BF7C-4792-94D8-13AC44739714}" srcId="{CB5B40CA-A86D-4A07-816D-DF946F816E19}" destId="{B3BA77F5-140C-43BD-B44D-C182EFB6537C}" srcOrd="3" destOrd="0" parTransId="{1A6CA3B5-8BC7-49D6-AB0A-8B1B20005EDA}" sibTransId="{26058C0A-0284-43A8-A891-5DC8CEADD6F2}"/>
    <dgm:cxn modelId="{015EC83D-6D3A-4559-9288-4F30D4A3A805}" type="presOf" srcId="{81D2371A-04B3-4F18-82EF-4FD0DBAA02AD}" destId="{F912CE3E-EF1A-46E6-8580-46EE26E61A0C}" srcOrd="0" destOrd="0" presId="urn:microsoft.com/office/officeart/2005/8/layout/radial3"/>
    <dgm:cxn modelId="{AEC96EE9-F8ED-4F91-B80A-6B427410ABE4}" type="presOf" srcId="{3C3DBB57-05FD-4360-811F-84A0A5D618CF}" destId="{5CD9D63C-9E88-47B6-A0D7-7FD239EF81E2}" srcOrd="0" destOrd="0" presId="urn:microsoft.com/office/officeart/2005/8/layout/radial3"/>
    <dgm:cxn modelId="{D1FF3F7B-CF89-4471-9E1B-731539A658D2}" srcId="{CB5B40CA-A86D-4A07-816D-DF946F816E19}" destId="{F58468A9-3148-40D9-986B-CBF0DDFB2F5D}" srcOrd="0" destOrd="0" parTransId="{593DEE42-97B1-4482-B9A2-45BD7AD34BB7}" sibTransId="{857A82B7-2F90-4319-87E6-D7393E27425D}"/>
    <dgm:cxn modelId="{901CE927-3387-498F-951E-DC3BFD0EEFAD}" srcId="{81D2371A-04B3-4F18-82EF-4FD0DBAA02AD}" destId="{CB5B40CA-A86D-4A07-816D-DF946F816E19}" srcOrd="0" destOrd="0" parTransId="{258980BC-6790-4BDA-A87F-4F31B9FE98C0}" sibTransId="{98CF7B93-BC61-48A3-BFED-310B95D93CB2}"/>
    <dgm:cxn modelId="{6A55467F-B455-4CC8-A985-329F29CABAD7}" type="presOf" srcId="{3DF52012-86E8-42EC-94C1-82FF4E5977DA}" destId="{78B52C88-F3EE-476B-9E66-8AE828F3C31A}" srcOrd="0" destOrd="0" presId="urn:microsoft.com/office/officeart/2005/8/layout/radial3"/>
    <dgm:cxn modelId="{41303DD0-B39F-46DE-84D5-BA1888FE70DB}" srcId="{CB5B40CA-A86D-4A07-816D-DF946F816E19}" destId="{1F7979F9-7DB7-4588-9957-7D1E2FC728CA}" srcOrd="1" destOrd="0" parTransId="{E2C654FC-A230-4AAB-9484-F1EED58755F8}" sibTransId="{80DEB4FB-968E-40BE-8B21-B65019E3E787}"/>
    <dgm:cxn modelId="{111CC70A-383A-4DF3-ACB8-478C0F74F2E6}" type="presParOf" srcId="{F912CE3E-EF1A-46E6-8580-46EE26E61A0C}" destId="{4C259679-B7B0-4706-A884-1DFFC3D2F221}" srcOrd="0" destOrd="0" presId="urn:microsoft.com/office/officeart/2005/8/layout/radial3"/>
    <dgm:cxn modelId="{A86EF8CE-554E-48DA-908F-BBA61C65B8DC}" type="presParOf" srcId="{4C259679-B7B0-4706-A884-1DFFC3D2F221}" destId="{73BB87EA-A60E-4E4F-8967-DE10403726B0}" srcOrd="0" destOrd="0" presId="urn:microsoft.com/office/officeart/2005/8/layout/radial3"/>
    <dgm:cxn modelId="{F2596745-1F96-4768-8621-61E9DEA0C414}" type="presParOf" srcId="{4C259679-B7B0-4706-A884-1DFFC3D2F221}" destId="{2BEA028C-CCE9-4F4A-875B-05029984E446}" srcOrd="1" destOrd="0" presId="urn:microsoft.com/office/officeart/2005/8/layout/radial3"/>
    <dgm:cxn modelId="{9412D225-61FD-4622-897D-426DF5C6C005}" type="presParOf" srcId="{4C259679-B7B0-4706-A884-1DFFC3D2F221}" destId="{FD35EF4C-F7D4-4700-A8FA-C65FF53E3E62}" srcOrd="2" destOrd="0" presId="urn:microsoft.com/office/officeart/2005/8/layout/radial3"/>
    <dgm:cxn modelId="{71C84445-12B0-4457-9FC7-0C58C0D92741}" type="presParOf" srcId="{4C259679-B7B0-4706-A884-1DFFC3D2F221}" destId="{78B52C88-F3EE-476B-9E66-8AE828F3C31A}" srcOrd="3" destOrd="0" presId="urn:microsoft.com/office/officeart/2005/8/layout/radial3"/>
    <dgm:cxn modelId="{2F1274A1-B814-464D-B3EE-C333CC6C7828}" type="presParOf" srcId="{4C259679-B7B0-4706-A884-1DFFC3D2F221}" destId="{806AC480-D246-4524-9D81-8C43B98464C9}" srcOrd="4" destOrd="0" presId="urn:microsoft.com/office/officeart/2005/8/layout/radial3"/>
    <dgm:cxn modelId="{BF7A1FCC-F677-477A-B1A5-8888A3B9B8A9}" type="presParOf" srcId="{4C259679-B7B0-4706-A884-1DFFC3D2F221}" destId="{5CD9D63C-9E88-47B6-A0D7-7FD239EF81E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22624DF-F790-4DCD-B1C6-F17604CC52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167E9C8-7BC5-410E-BFA2-1BB9D6B7B578}">
      <dgm:prSet phldrT="[Text]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de-DE" b="1" dirty="0" smtClean="0">
              <a:solidFill>
                <a:schemeClr val="accent3">
                  <a:lumMod val="50000"/>
                </a:schemeClr>
              </a:solidFill>
            </a:rPr>
            <a:t>Was hat gut geklappt?</a:t>
          </a:r>
          <a:endParaRPr lang="de-DE" b="1" dirty="0">
            <a:solidFill>
              <a:schemeClr val="accent3">
                <a:lumMod val="50000"/>
              </a:schemeClr>
            </a:solidFill>
          </a:endParaRPr>
        </a:p>
      </dgm:t>
    </dgm:pt>
    <dgm:pt modelId="{B09F6C90-3A3B-4AF8-9A50-CB3306F43D5B}" type="parTrans" cxnId="{FBC97479-22FA-4FDB-8881-F2667D8011D8}">
      <dgm:prSet/>
      <dgm:spPr/>
      <dgm:t>
        <a:bodyPr/>
        <a:lstStyle/>
        <a:p>
          <a:endParaRPr lang="de-DE"/>
        </a:p>
      </dgm:t>
    </dgm:pt>
    <dgm:pt modelId="{3DF79044-A60D-44DF-A5BD-892E5ACE9C94}" type="sibTrans" cxnId="{FBC97479-22FA-4FDB-8881-F2667D8011D8}">
      <dgm:prSet/>
      <dgm:spPr>
        <a:ln>
          <a:solidFill>
            <a:srgbClr val="CC3300"/>
          </a:solidFill>
        </a:ln>
      </dgm:spPr>
      <dgm:t>
        <a:bodyPr/>
        <a:lstStyle/>
        <a:p>
          <a:endParaRPr lang="de-DE"/>
        </a:p>
      </dgm:t>
    </dgm:pt>
    <dgm:pt modelId="{EE8E7DA1-B67B-4E55-9ABA-0B6B459BBAA8}">
      <dgm:prSet phldrT="[Text]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de-DE" b="1" dirty="0" smtClean="0">
              <a:solidFill>
                <a:schemeClr val="accent6">
                  <a:lumMod val="50000"/>
                </a:schemeClr>
              </a:solidFill>
            </a:rPr>
            <a:t>Welche Schwierigkeiten sind</a:t>
          </a:r>
        </a:p>
        <a:p>
          <a:r>
            <a:rPr lang="de-DE" b="1" dirty="0" smtClean="0">
              <a:solidFill>
                <a:schemeClr val="accent6">
                  <a:lumMod val="50000"/>
                </a:schemeClr>
              </a:solidFill>
            </a:rPr>
            <a:t>aufgetreten?</a:t>
          </a:r>
          <a:endParaRPr lang="de-DE" b="1" dirty="0">
            <a:solidFill>
              <a:schemeClr val="accent6">
                <a:lumMod val="50000"/>
              </a:schemeClr>
            </a:solidFill>
          </a:endParaRPr>
        </a:p>
      </dgm:t>
    </dgm:pt>
    <dgm:pt modelId="{5E37D4A2-4046-49D4-85BE-59F7C4E08781}" type="parTrans" cxnId="{3C92F963-F5E1-4538-B43F-EBB993C57F2A}">
      <dgm:prSet/>
      <dgm:spPr/>
      <dgm:t>
        <a:bodyPr/>
        <a:lstStyle/>
        <a:p>
          <a:endParaRPr lang="de-DE"/>
        </a:p>
      </dgm:t>
    </dgm:pt>
    <dgm:pt modelId="{58ABCD28-4250-4142-8B2A-52F4112DF811}" type="sibTrans" cxnId="{3C92F963-F5E1-4538-B43F-EBB993C57F2A}">
      <dgm:prSet/>
      <dgm:spPr/>
      <dgm:t>
        <a:bodyPr/>
        <a:lstStyle/>
        <a:p>
          <a:endParaRPr lang="de-DE"/>
        </a:p>
      </dgm:t>
    </dgm:pt>
    <dgm:pt modelId="{B61C2680-D973-4ABC-BABD-B783FCC78286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de-DE" b="1" dirty="0" smtClean="0">
              <a:solidFill>
                <a:schemeClr val="accent1">
                  <a:lumMod val="75000"/>
                </a:schemeClr>
              </a:solidFill>
            </a:rPr>
            <a:t>Lerneffekte und Empfehlungen</a:t>
          </a:r>
          <a:endParaRPr lang="de-DE" b="1" dirty="0">
            <a:solidFill>
              <a:schemeClr val="accent1">
                <a:lumMod val="75000"/>
              </a:schemeClr>
            </a:solidFill>
          </a:endParaRPr>
        </a:p>
      </dgm:t>
    </dgm:pt>
    <dgm:pt modelId="{31E692EC-D5F1-4560-92EF-A2750A770BC8}" type="parTrans" cxnId="{F07CD382-3780-4DCF-827E-C8ABBA8ECAD2}">
      <dgm:prSet/>
      <dgm:spPr/>
      <dgm:t>
        <a:bodyPr/>
        <a:lstStyle/>
        <a:p>
          <a:endParaRPr lang="de-DE"/>
        </a:p>
      </dgm:t>
    </dgm:pt>
    <dgm:pt modelId="{1F54463C-F6C7-4954-9359-D48B439AB6BB}" type="sibTrans" cxnId="{F07CD382-3780-4DCF-827E-C8ABBA8ECAD2}">
      <dgm:prSet/>
      <dgm:spPr/>
      <dgm:t>
        <a:bodyPr/>
        <a:lstStyle/>
        <a:p>
          <a:endParaRPr lang="de-DE"/>
        </a:p>
      </dgm:t>
    </dgm:pt>
    <dgm:pt modelId="{72B353EF-F3D6-4FF7-B426-493CD242D4A1}" type="pres">
      <dgm:prSet presAssocID="{522624DF-F790-4DCD-B1C6-F17604CC52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de-DE"/>
        </a:p>
      </dgm:t>
    </dgm:pt>
    <dgm:pt modelId="{B86FDD8F-7B8C-420C-84ED-5DF7F67BCCC2}" type="pres">
      <dgm:prSet presAssocID="{522624DF-F790-4DCD-B1C6-F17604CC52C9}" presName="Name1" presStyleCnt="0"/>
      <dgm:spPr/>
    </dgm:pt>
    <dgm:pt modelId="{1A6DBB2E-438F-442B-9B24-8855A5066E79}" type="pres">
      <dgm:prSet presAssocID="{522624DF-F790-4DCD-B1C6-F17604CC52C9}" presName="cycle" presStyleCnt="0"/>
      <dgm:spPr/>
    </dgm:pt>
    <dgm:pt modelId="{1EEE65C1-796D-4544-9ECD-54C720F7C655}" type="pres">
      <dgm:prSet presAssocID="{522624DF-F790-4DCD-B1C6-F17604CC52C9}" presName="srcNode" presStyleLbl="node1" presStyleIdx="0" presStyleCnt="3"/>
      <dgm:spPr/>
    </dgm:pt>
    <dgm:pt modelId="{7E96EC6A-9DDC-4D9B-9A0B-682042C7889A}" type="pres">
      <dgm:prSet presAssocID="{522624DF-F790-4DCD-B1C6-F17604CC52C9}" presName="conn" presStyleLbl="parChTrans1D2" presStyleIdx="0" presStyleCnt="1"/>
      <dgm:spPr/>
      <dgm:t>
        <a:bodyPr/>
        <a:lstStyle/>
        <a:p>
          <a:endParaRPr lang="de-DE"/>
        </a:p>
      </dgm:t>
    </dgm:pt>
    <dgm:pt modelId="{318B5231-6BB2-4B49-AB90-53452C39DFF3}" type="pres">
      <dgm:prSet presAssocID="{522624DF-F790-4DCD-B1C6-F17604CC52C9}" presName="extraNode" presStyleLbl="node1" presStyleIdx="0" presStyleCnt="3"/>
      <dgm:spPr/>
    </dgm:pt>
    <dgm:pt modelId="{695C25FA-A998-4B9F-AADE-A0B33FFE359C}" type="pres">
      <dgm:prSet presAssocID="{522624DF-F790-4DCD-B1C6-F17604CC52C9}" presName="dstNode" presStyleLbl="node1" presStyleIdx="0" presStyleCnt="3"/>
      <dgm:spPr/>
    </dgm:pt>
    <dgm:pt modelId="{501A10D3-4394-456F-BBE6-4D2F2D11D50E}" type="pres">
      <dgm:prSet presAssocID="{4167E9C8-7BC5-410E-BFA2-1BB9D6B7B57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7CE82AE-658A-40F5-8892-2EEBD8D92B64}" type="pres">
      <dgm:prSet presAssocID="{4167E9C8-7BC5-410E-BFA2-1BB9D6B7B578}" presName="accent_1" presStyleCnt="0"/>
      <dgm:spPr/>
    </dgm:pt>
    <dgm:pt modelId="{63989A0F-523C-4D60-9D59-3842EC94BBAA}" type="pres">
      <dgm:prSet presAssocID="{4167E9C8-7BC5-410E-BFA2-1BB9D6B7B578}" presName="accentRepeatNode" presStyleLbl="solidFgAcc1" presStyleIdx="0" presStyleCnt="3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de-DE"/>
        </a:p>
      </dgm:t>
    </dgm:pt>
    <dgm:pt modelId="{E938C30B-4C86-4EF0-B1D2-8BF8B45CD927}" type="pres">
      <dgm:prSet presAssocID="{EE8E7DA1-B67B-4E55-9ABA-0B6B459BBAA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91056D8-86A4-45D2-91FF-C99CD2759592}" type="pres">
      <dgm:prSet presAssocID="{EE8E7DA1-B67B-4E55-9ABA-0B6B459BBAA8}" presName="accent_2" presStyleCnt="0"/>
      <dgm:spPr/>
    </dgm:pt>
    <dgm:pt modelId="{1B1BDAE7-6F3A-4FA8-BA6F-1A8D00EC9F3C}" type="pres">
      <dgm:prSet presAssocID="{EE8E7DA1-B67B-4E55-9ABA-0B6B459BBAA8}" presName="accentRepeatNode" presStyleLbl="solidFgAcc1" presStyleIdx="1" presStyleCnt="3"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de-DE"/>
        </a:p>
      </dgm:t>
    </dgm:pt>
    <dgm:pt modelId="{C5B654D9-D557-4242-9EC0-6D93D5D8B27E}" type="pres">
      <dgm:prSet presAssocID="{B61C2680-D973-4ABC-BABD-B783FCC7828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B1F1803-FB41-43D8-99E4-EA7798346ECA}" type="pres">
      <dgm:prSet presAssocID="{B61C2680-D973-4ABC-BABD-B783FCC78286}" presName="accent_3" presStyleCnt="0"/>
      <dgm:spPr/>
    </dgm:pt>
    <dgm:pt modelId="{6984CBB8-77EF-4F5D-8ECD-F41EEF55DFAF}" type="pres">
      <dgm:prSet presAssocID="{B61C2680-D973-4ABC-BABD-B783FCC78286}" presName="accentRepeatNode" presStyleLbl="solidFgAcc1" presStyleIdx="2" presStyleCnt="3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de-DE"/>
        </a:p>
      </dgm:t>
    </dgm:pt>
  </dgm:ptLst>
  <dgm:cxnLst>
    <dgm:cxn modelId="{9BAC2FAD-73B6-48AB-8ECB-1B4D913F26A6}" type="presOf" srcId="{4167E9C8-7BC5-410E-BFA2-1BB9D6B7B578}" destId="{501A10D3-4394-456F-BBE6-4D2F2D11D50E}" srcOrd="0" destOrd="0" presId="urn:microsoft.com/office/officeart/2008/layout/VerticalCurvedList"/>
    <dgm:cxn modelId="{F07CD382-3780-4DCF-827E-C8ABBA8ECAD2}" srcId="{522624DF-F790-4DCD-B1C6-F17604CC52C9}" destId="{B61C2680-D973-4ABC-BABD-B783FCC78286}" srcOrd="2" destOrd="0" parTransId="{31E692EC-D5F1-4560-92EF-A2750A770BC8}" sibTransId="{1F54463C-F6C7-4954-9359-D48B439AB6BB}"/>
    <dgm:cxn modelId="{3C92F963-F5E1-4538-B43F-EBB993C57F2A}" srcId="{522624DF-F790-4DCD-B1C6-F17604CC52C9}" destId="{EE8E7DA1-B67B-4E55-9ABA-0B6B459BBAA8}" srcOrd="1" destOrd="0" parTransId="{5E37D4A2-4046-49D4-85BE-59F7C4E08781}" sibTransId="{58ABCD28-4250-4142-8B2A-52F4112DF811}"/>
    <dgm:cxn modelId="{B0954159-AE84-42A6-8A5F-1BEB112F67A1}" type="presOf" srcId="{522624DF-F790-4DCD-B1C6-F17604CC52C9}" destId="{72B353EF-F3D6-4FF7-B426-493CD242D4A1}" srcOrd="0" destOrd="0" presId="urn:microsoft.com/office/officeart/2008/layout/VerticalCurvedList"/>
    <dgm:cxn modelId="{34E6C3F1-1B05-41CE-AD64-C7BACB1A5F1C}" type="presOf" srcId="{EE8E7DA1-B67B-4E55-9ABA-0B6B459BBAA8}" destId="{E938C30B-4C86-4EF0-B1D2-8BF8B45CD927}" srcOrd="0" destOrd="0" presId="urn:microsoft.com/office/officeart/2008/layout/VerticalCurvedList"/>
    <dgm:cxn modelId="{FBC97479-22FA-4FDB-8881-F2667D8011D8}" srcId="{522624DF-F790-4DCD-B1C6-F17604CC52C9}" destId="{4167E9C8-7BC5-410E-BFA2-1BB9D6B7B578}" srcOrd="0" destOrd="0" parTransId="{B09F6C90-3A3B-4AF8-9A50-CB3306F43D5B}" sibTransId="{3DF79044-A60D-44DF-A5BD-892E5ACE9C94}"/>
    <dgm:cxn modelId="{F4640967-4383-487C-A265-FDD453843740}" type="presOf" srcId="{B61C2680-D973-4ABC-BABD-B783FCC78286}" destId="{C5B654D9-D557-4242-9EC0-6D93D5D8B27E}" srcOrd="0" destOrd="0" presId="urn:microsoft.com/office/officeart/2008/layout/VerticalCurvedList"/>
    <dgm:cxn modelId="{E3FAA1BC-CBD7-4782-A4BE-B4E68CE811CD}" type="presOf" srcId="{3DF79044-A60D-44DF-A5BD-892E5ACE9C94}" destId="{7E96EC6A-9DDC-4D9B-9A0B-682042C7889A}" srcOrd="0" destOrd="0" presId="urn:microsoft.com/office/officeart/2008/layout/VerticalCurvedList"/>
    <dgm:cxn modelId="{9BC8C44B-6958-44A0-B2FB-3C6EECE1B63E}" type="presParOf" srcId="{72B353EF-F3D6-4FF7-B426-493CD242D4A1}" destId="{B86FDD8F-7B8C-420C-84ED-5DF7F67BCCC2}" srcOrd="0" destOrd="0" presId="urn:microsoft.com/office/officeart/2008/layout/VerticalCurvedList"/>
    <dgm:cxn modelId="{3356C256-2BD0-4A22-A434-162ED5484727}" type="presParOf" srcId="{B86FDD8F-7B8C-420C-84ED-5DF7F67BCCC2}" destId="{1A6DBB2E-438F-442B-9B24-8855A5066E79}" srcOrd="0" destOrd="0" presId="urn:microsoft.com/office/officeart/2008/layout/VerticalCurvedList"/>
    <dgm:cxn modelId="{58B3A703-A889-4108-9738-336638426DC0}" type="presParOf" srcId="{1A6DBB2E-438F-442B-9B24-8855A5066E79}" destId="{1EEE65C1-796D-4544-9ECD-54C720F7C655}" srcOrd="0" destOrd="0" presId="urn:microsoft.com/office/officeart/2008/layout/VerticalCurvedList"/>
    <dgm:cxn modelId="{07892DFA-FEBF-4A35-8EC0-C93F30B13796}" type="presParOf" srcId="{1A6DBB2E-438F-442B-9B24-8855A5066E79}" destId="{7E96EC6A-9DDC-4D9B-9A0B-682042C7889A}" srcOrd="1" destOrd="0" presId="urn:microsoft.com/office/officeart/2008/layout/VerticalCurvedList"/>
    <dgm:cxn modelId="{86DC265A-DF85-4C8D-9F18-7CCD78C18809}" type="presParOf" srcId="{1A6DBB2E-438F-442B-9B24-8855A5066E79}" destId="{318B5231-6BB2-4B49-AB90-53452C39DFF3}" srcOrd="2" destOrd="0" presId="urn:microsoft.com/office/officeart/2008/layout/VerticalCurvedList"/>
    <dgm:cxn modelId="{6528EF56-1A0D-49D0-92F9-F64C315C6347}" type="presParOf" srcId="{1A6DBB2E-438F-442B-9B24-8855A5066E79}" destId="{695C25FA-A998-4B9F-AADE-A0B33FFE359C}" srcOrd="3" destOrd="0" presId="urn:microsoft.com/office/officeart/2008/layout/VerticalCurvedList"/>
    <dgm:cxn modelId="{EF39AD40-D583-405F-B144-AB00115F3F7F}" type="presParOf" srcId="{B86FDD8F-7B8C-420C-84ED-5DF7F67BCCC2}" destId="{501A10D3-4394-456F-BBE6-4D2F2D11D50E}" srcOrd="1" destOrd="0" presId="urn:microsoft.com/office/officeart/2008/layout/VerticalCurvedList"/>
    <dgm:cxn modelId="{40146B88-B04E-4DCA-AD9D-8A8F96C4016A}" type="presParOf" srcId="{B86FDD8F-7B8C-420C-84ED-5DF7F67BCCC2}" destId="{B7CE82AE-658A-40F5-8892-2EEBD8D92B64}" srcOrd="2" destOrd="0" presId="urn:microsoft.com/office/officeart/2008/layout/VerticalCurvedList"/>
    <dgm:cxn modelId="{0246EB3A-12FE-451E-AE46-427E31A064A4}" type="presParOf" srcId="{B7CE82AE-658A-40F5-8892-2EEBD8D92B64}" destId="{63989A0F-523C-4D60-9D59-3842EC94BBAA}" srcOrd="0" destOrd="0" presId="urn:microsoft.com/office/officeart/2008/layout/VerticalCurvedList"/>
    <dgm:cxn modelId="{BE4E177F-EB51-4A69-8312-7DBC6C23A136}" type="presParOf" srcId="{B86FDD8F-7B8C-420C-84ED-5DF7F67BCCC2}" destId="{E938C30B-4C86-4EF0-B1D2-8BF8B45CD927}" srcOrd="3" destOrd="0" presId="urn:microsoft.com/office/officeart/2008/layout/VerticalCurvedList"/>
    <dgm:cxn modelId="{F5BDAACD-1205-4B95-A8AA-D0CB8E4D7F53}" type="presParOf" srcId="{B86FDD8F-7B8C-420C-84ED-5DF7F67BCCC2}" destId="{991056D8-86A4-45D2-91FF-C99CD2759592}" srcOrd="4" destOrd="0" presId="urn:microsoft.com/office/officeart/2008/layout/VerticalCurvedList"/>
    <dgm:cxn modelId="{1E0C094E-D9A9-452C-B13E-AF47718A5B8B}" type="presParOf" srcId="{991056D8-86A4-45D2-91FF-C99CD2759592}" destId="{1B1BDAE7-6F3A-4FA8-BA6F-1A8D00EC9F3C}" srcOrd="0" destOrd="0" presId="urn:microsoft.com/office/officeart/2008/layout/VerticalCurvedList"/>
    <dgm:cxn modelId="{95F742FC-41E8-41CF-BA0E-4B494F78A9ED}" type="presParOf" srcId="{B86FDD8F-7B8C-420C-84ED-5DF7F67BCCC2}" destId="{C5B654D9-D557-4242-9EC0-6D93D5D8B27E}" srcOrd="5" destOrd="0" presId="urn:microsoft.com/office/officeart/2008/layout/VerticalCurvedList"/>
    <dgm:cxn modelId="{03263CDA-85DE-4D40-9D03-79E0D22CC69A}" type="presParOf" srcId="{B86FDD8F-7B8C-420C-84ED-5DF7F67BCCC2}" destId="{7B1F1803-FB41-43D8-99E4-EA7798346ECA}" srcOrd="6" destOrd="0" presId="urn:microsoft.com/office/officeart/2008/layout/VerticalCurvedList"/>
    <dgm:cxn modelId="{44B591CC-FC7B-4348-9D60-65F13347C9ED}" type="presParOf" srcId="{7B1F1803-FB41-43D8-99E4-EA7798346ECA}" destId="{6984CBB8-77EF-4F5D-8ECD-F41EEF55DF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1D2371A-04B3-4F18-82EF-4FD0DBAA02A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5B40CA-A86D-4A07-816D-DF946F816E19}">
      <dgm:prSet phldrT="[Text]"/>
      <dgm:spPr/>
      <dgm:t>
        <a:bodyPr/>
        <a:lstStyle/>
        <a:p>
          <a:r>
            <a:rPr lang="de-DE" dirty="0" smtClean="0"/>
            <a:t>Internes Lernen</a:t>
          </a:r>
          <a:endParaRPr lang="de-DE" dirty="0"/>
        </a:p>
      </dgm:t>
    </dgm:pt>
    <dgm:pt modelId="{258980BC-6790-4BDA-A87F-4F31B9FE98C0}" type="parTrans" cxnId="{901CE927-3387-498F-951E-DC3BFD0EEFAD}">
      <dgm:prSet/>
      <dgm:spPr/>
      <dgm:t>
        <a:bodyPr/>
        <a:lstStyle/>
        <a:p>
          <a:endParaRPr lang="de-DE"/>
        </a:p>
      </dgm:t>
    </dgm:pt>
    <dgm:pt modelId="{98CF7B93-BC61-48A3-BFED-310B95D93CB2}" type="sibTrans" cxnId="{901CE927-3387-498F-951E-DC3BFD0EEFAD}">
      <dgm:prSet/>
      <dgm:spPr/>
      <dgm:t>
        <a:bodyPr/>
        <a:lstStyle/>
        <a:p>
          <a:endParaRPr lang="de-DE"/>
        </a:p>
      </dgm:t>
    </dgm:pt>
    <dgm:pt modelId="{F58468A9-3148-40D9-986B-CBF0DDFB2F5D}">
      <dgm:prSet phldrT="[Text]" custT="1"/>
      <dgm:spPr>
        <a:solidFill>
          <a:schemeClr val="accent3">
            <a:lumMod val="50000"/>
            <a:alpha val="50000"/>
          </a:schemeClr>
        </a:solidFill>
      </dgm:spPr>
      <dgm:t>
        <a:bodyPr/>
        <a:lstStyle/>
        <a:p>
          <a:r>
            <a:rPr lang="de-DE" sz="1600" dirty="0" smtClean="0"/>
            <a:t>Flächen-begehung</a:t>
          </a:r>
          <a:endParaRPr lang="de-DE" sz="1600" dirty="0"/>
        </a:p>
      </dgm:t>
    </dgm:pt>
    <dgm:pt modelId="{593DEE42-97B1-4482-B9A2-45BD7AD34BB7}" type="parTrans" cxnId="{D1FF3F7B-CF89-4471-9E1B-731539A658D2}">
      <dgm:prSet/>
      <dgm:spPr/>
      <dgm:t>
        <a:bodyPr/>
        <a:lstStyle/>
        <a:p>
          <a:endParaRPr lang="de-DE"/>
        </a:p>
      </dgm:t>
    </dgm:pt>
    <dgm:pt modelId="{857A82B7-2F90-4319-87E6-D7393E27425D}" type="sibTrans" cxnId="{D1FF3F7B-CF89-4471-9E1B-731539A658D2}">
      <dgm:prSet/>
      <dgm:spPr/>
      <dgm:t>
        <a:bodyPr/>
        <a:lstStyle/>
        <a:p>
          <a:endParaRPr lang="de-DE"/>
        </a:p>
      </dgm:t>
    </dgm:pt>
    <dgm:pt modelId="{1F7979F9-7DB7-4588-9957-7D1E2FC728CA}">
      <dgm:prSet phldrT="[Text]" custT="1"/>
      <dgm:spPr>
        <a:solidFill>
          <a:schemeClr val="accent6">
            <a:lumMod val="75000"/>
            <a:alpha val="50000"/>
          </a:schemeClr>
        </a:solidFill>
      </dgm:spPr>
      <dgm:t>
        <a:bodyPr/>
        <a:lstStyle/>
        <a:p>
          <a:r>
            <a:rPr lang="de-DE" sz="1600" dirty="0" smtClean="0"/>
            <a:t>Kartierung mit GIS</a:t>
          </a:r>
          <a:endParaRPr lang="de-DE" sz="1600" dirty="0"/>
        </a:p>
      </dgm:t>
    </dgm:pt>
    <dgm:pt modelId="{E2C654FC-A230-4AAB-9484-F1EED58755F8}" type="parTrans" cxnId="{41303DD0-B39F-46DE-84D5-BA1888FE70DB}">
      <dgm:prSet/>
      <dgm:spPr/>
      <dgm:t>
        <a:bodyPr/>
        <a:lstStyle/>
        <a:p>
          <a:endParaRPr lang="de-DE"/>
        </a:p>
      </dgm:t>
    </dgm:pt>
    <dgm:pt modelId="{80DEB4FB-968E-40BE-8B21-B65019E3E787}" type="sibTrans" cxnId="{41303DD0-B39F-46DE-84D5-BA1888FE70DB}">
      <dgm:prSet/>
      <dgm:spPr/>
      <dgm:t>
        <a:bodyPr/>
        <a:lstStyle/>
        <a:p>
          <a:endParaRPr lang="de-DE"/>
        </a:p>
      </dgm:t>
    </dgm:pt>
    <dgm:pt modelId="{3DF52012-86E8-42EC-94C1-82FF4E5977DA}">
      <dgm:prSet phldrT="[Text]" custT="1"/>
      <dgm:spPr>
        <a:solidFill>
          <a:srgbClr val="A22700">
            <a:alpha val="50000"/>
          </a:srgbClr>
        </a:solidFill>
      </dgm:spPr>
      <dgm:t>
        <a:bodyPr/>
        <a:lstStyle/>
        <a:p>
          <a:r>
            <a:rPr lang="de-DE" sz="1600" dirty="0" smtClean="0"/>
            <a:t>Planung + Bau Insekten-hotel</a:t>
          </a:r>
          <a:endParaRPr lang="de-DE" sz="1600" dirty="0"/>
        </a:p>
      </dgm:t>
    </dgm:pt>
    <dgm:pt modelId="{793545BE-1512-43CD-960D-6FE00FCE1A5D}" type="parTrans" cxnId="{09CEFD52-E3FB-43E5-8EA8-4712B366D10D}">
      <dgm:prSet/>
      <dgm:spPr/>
      <dgm:t>
        <a:bodyPr/>
        <a:lstStyle/>
        <a:p>
          <a:endParaRPr lang="de-DE"/>
        </a:p>
      </dgm:t>
    </dgm:pt>
    <dgm:pt modelId="{362BBEDF-05B6-4E44-A705-FF7AAE24986F}" type="sibTrans" cxnId="{09CEFD52-E3FB-43E5-8EA8-4712B366D10D}">
      <dgm:prSet/>
      <dgm:spPr/>
      <dgm:t>
        <a:bodyPr/>
        <a:lstStyle/>
        <a:p>
          <a:endParaRPr lang="de-DE"/>
        </a:p>
      </dgm:t>
    </dgm:pt>
    <dgm:pt modelId="{3C3DBB57-05FD-4360-811F-84A0A5D618CF}">
      <dgm:prSet phldrT="[Text]" custT="1"/>
      <dgm:spPr>
        <a:solidFill>
          <a:srgbClr val="D6A300">
            <a:alpha val="50000"/>
          </a:srgbClr>
        </a:solidFill>
      </dgm:spPr>
      <dgm:t>
        <a:bodyPr/>
        <a:lstStyle/>
        <a:p>
          <a:r>
            <a:rPr lang="de-DE" sz="1600" dirty="0" smtClean="0"/>
            <a:t>Teamarbeit und Lernen</a:t>
          </a:r>
          <a:endParaRPr lang="de-DE" sz="1600" dirty="0"/>
        </a:p>
      </dgm:t>
    </dgm:pt>
    <dgm:pt modelId="{90F83897-6772-4728-8803-16CB395C5C81}" type="parTrans" cxnId="{09DC14AB-8E68-4E49-98E9-9708D5357C79}">
      <dgm:prSet/>
      <dgm:spPr/>
      <dgm:t>
        <a:bodyPr/>
        <a:lstStyle/>
        <a:p>
          <a:endParaRPr lang="de-DE"/>
        </a:p>
      </dgm:t>
    </dgm:pt>
    <dgm:pt modelId="{E2B76162-4E49-4871-B541-717812F79069}" type="sibTrans" cxnId="{09DC14AB-8E68-4E49-98E9-9708D5357C79}">
      <dgm:prSet/>
      <dgm:spPr/>
      <dgm:t>
        <a:bodyPr/>
        <a:lstStyle/>
        <a:p>
          <a:endParaRPr lang="de-DE"/>
        </a:p>
      </dgm:t>
    </dgm:pt>
    <dgm:pt modelId="{81D92637-F7F5-4442-8A22-7C9F6247C85A}">
      <dgm:prSet phldrT="[Text]"/>
      <dgm:spPr>
        <a:solidFill>
          <a:srgbClr val="007E39">
            <a:alpha val="50000"/>
          </a:srgbClr>
        </a:solidFill>
      </dgm:spPr>
      <dgm:t>
        <a:bodyPr/>
        <a:lstStyle/>
        <a:p>
          <a:r>
            <a:rPr lang="de-DE" dirty="0" smtClean="0"/>
            <a:t>Anwendung Projekt-management</a:t>
          </a:r>
          <a:endParaRPr lang="de-DE" dirty="0"/>
        </a:p>
      </dgm:t>
    </dgm:pt>
    <dgm:pt modelId="{5126BF4F-30C6-43AE-98AA-9B67B9CA7387}" type="parTrans" cxnId="{EDB3151F-003A-4879-BE17-B67DC2D579CA}">
      <dgm:prSet/>
      <dgm:spPr/>
      <dgm:t>
        <a:bodyPr/>
        <a:lstStyle/>
        <a:p>
          <a:endParaRPr lang="de-DE"/>
        </a:p>
      </dgm:t>
    </dgm:pt>
    <dgm:pt modelId="{4B2337E9-541F-4B1D-A0C9-77A6E46BE7DB}" type="sibTrans" cxnId="{EDB3151F-003A-4879-BE17-B67DC2D579CA}">
      <dgm:prSet/>
      <dgm:spPr/>
      <dgm:t>
        <a:bodyPr/>
        <a:lstStyle/>
        <a:p>
          <a:endParaRPr lang="de-DE"/>
        </a:p>
      </dgm:t>
    </dgm:pt>
    <dgm:pt modelId="{F912CE3E-EF1A-46E6-8580-46EE26E61A0C}" type="pres">
      <dgm:prSet presAssocID="{81D2371A-04B3-4F18-82EF-4FD0DBAA02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C259679-B7B0-4706-A884-1DFFC3D2F221}" type="pres">
      <dgm:prSet presAssocID="{81D2371A-04B3-4F18-82EF-4FD0DBAA02AD}" presName="radial" presStyleCnt="0">
        <dgm:presLayoutVars>
          <dgm:animLvl val="ctr"/>
        </dgm:presLayoutVars>
      </dgm:prSet>
      <dgm:spPr/>
    </dgm:pt>
    <dgm:pt modelId="{73BB87EA-A60E-4E4F-8967-DE10403726B0}" type="pres">
      <dgm:prSet presAssocID="{CB5B40CA-A86D-4A07-816D-DF946F816E19}" presName="centerShape" presStyleLbl="vennNode1" presStyleIdx="0" presStyleCnt="6"/>
      <dgm:spPr/>
      <dgm:t>
        <a:bodyPr/>
        <a:lstStyle/>
        <a:p>
          <a:endParaRPr lang="de-DE"/>
        </a:p>
      </dgm:t>
    </dgm:pt>
    <dgm:pt modelId="{2BEA028C-CCE9-4F4A-875B-05029984E446}" type="pres">
      <dgm:prSet presAssocID="{F58468A9-3148-40D9-986B-CBF0DDFB2F5D}" presName="node" presStyleLbl="vennNode1" presStyleIdx="1" presStyleCnt="6" custRadScaleRad="100499" custRadScaleInc="-186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35EF4C-F7D4-4700-A8FA-C65FF53E3E62}" type="pres">
      <dgm:prSet presAssocID="{1F7979F9-7DB7-4588-9957-7D1E2FC728CA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B52C88-F3EE-476B-9E66-8AE828F3C31A}" type="pres">
      <dgm:prSet presAssocID="{3DF52012-86E8-42EC-94C1-82FF4E5977DA}" presName="node" presStyleLbl="vennNode1" presStyleIdx="3" presStyleCnt="6" custRadScaleRad="106214" custRadScaleInc="-609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D9D63C-9E88-47B6-A0D7-7FD239EF81E2}" type="pres">
      <dgm:prSet presAssocID="{3C3DBB57-05FD-4360-811F-84A0A5D618CF}" presName="node" presStyleLbl="vennNode1" presStyleIdx="4" presStyleCnt="6" custRadScaleRad="103659" custRadScaleInc="9341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29E93CD-8AEA-4544-90B5-95D5CCAE06AB}" type="pres">
      <dgm:prSet presAssocID="{81D92637-F7F5-4442-8A22-7C9F6247C85A}" presName="node" presStyleLbl="vennNode1" presStyleIdx="5" presStyleCnt="6" custScaleX="109092" custScaleY="109504" custRadScaleRad="107593" custRadScaleInc="-9007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CEFD52-E3FB-43E5-8EA8-4712B366D10D}" srcId="{CB5B40CA-A86D-4A07-816D-DF946F816E19}" destId="{3DF52012-86E8-42EC-94C1-82FF4E5977DA}" srcOrd="2" destOrd="0" parTransId="{793545BE-1512-43CD-960D-6FE00FCE1A5D}" sibTransId="{362BBEDF-05B6-4E44-A705-FF7AAE24986F}"/>
    <dgm:cxn modelId="{E88FABEE-C755-407B-9923-E11BB707D93C}" type="presOf" srcId="{CB5B40CA-A86D-4A07-816D-DF946F816E19}" destId="{73BB87EA-A60E-4E4F-8967-DE10403726B0}" srcOrd="0" destOrd="0" presId="urn:microsoft.com/office/officeart/2005/8/layout/radial3"/>
    <dgm:cxn modelId="{BC949773-DBDB-4878-853F-B6CA62F4EFAB}" type="presOf" srcId="{3C3DBB57-05FD-4360-811F-84A0A5D618CF}" destId="{5CD9D63C-9E88-47B6-A0D7-7FD239EF81E2}" srcOrd="0" destOrd="0" presId="urn:microsoft.com/office/officeart/2005/8/layout/radial3"/>
    <dgm:cxn modelId="{129F11C1-08A4-4107-8334-90D753A2713A}" type="presOf" srcId="{3DF52012-86E8-42EC-94C1-82FF4E5977DA}" destId="{78B52C88-F3EE-476B-9E66-8AE828F3C31A}" srcOrd="0" destOrd="0" presId="urn:microsoft.com/office/officeart/2005/8/layout/radial3"/>
    <dgm:cxn modelId="{EDB3151F-003A-4879-BE17-B67DC2D579CA}" srcId="{CB5B40CA-A86D-4A07-816D-DF946F816E19}" destId="{81D92637-F7F5-4442-8A22-7C9F6247C85A}" srcOrd="4" destOrd="0" parTransId="{5126BF4F-30C6-43AE-98AA-9B67B9CA7387}" sibTransId="{4B2337E9-541F-4B1D-A0C9-77A6E46BE7DB}"/>
    <dgm:cxn modelId="{09DC14AB-8E68-4E49-98E9-9708D5357C79}" srcId="{CB5B40CA-A86D-4A07-816D-DF946F816E19}" destId="{3C3DBB57-05FD-4360-811F-84A0A5D618CF}" srcOrd="3" destOrd="0" parTransId="{90F83897-6772-4728-8803-16CB395C5C81}" sibTransId="{E2B76162-4E49-4871-B541-717812F79069}"/>
    <dgm:cxn modelId="{D1FF3F7B-CF89-4471-9E1B-731539A658D2}" srcId="{CB5B40CA-A86D-4A07-816D-DF946F816E19}" destId="{F58468A9-3148-40D9-986B-CBF0DDFB2F5D}" srcOrd="0" destOrd="0" parTransId="{593DEE42-97B1-4482-B9A2-45BD7AD34BB7}" sibTransId="{857A82B7-2F90-4319-87E6-D7393E27425D}"/>
    <dgm:cxn modelId="{46404348-84C5-4045-9524-285DB72E5AD8}" type="presOf" srcId="{F58468A9-3148-40D9-986B-CBF0DDFB2F5D}" destId="{2BEA028C-CCE9-4F4A-875B-05029984E446}" srcOrd="0" destOrd="0" presId="urn:microsoft.com/office/officeart/2005/8/layout/radial3"/>
    <dgm:cxn modelId="{901CE927-3387-498F-951E-DC3BFD0EEFAD}" srcId="{81D2371A-04B3-4F18-82EF-4FD0DBAA02AD}" destId="{CB5B40CA-A86D-4A07-816D-DF946F816E19}" srcOrd="0" destOrd="0" parTransId="{258980BC-6790-4BDA-A87F-4F31B9FE98C0}" sibTransId="{98CF7B93-BC61-48A3-BFED-310B95D93CB2}"/>
    <dgm:cxn modelId="{5F05FD29-6A15-4204-8991-7D8B80300B39}" type="presOf" srcId="{81D2371A-04B3-4F18-82EF-4FD0DBAA02AD}" destId="{F912CE3E-EF1A-46E6-8580-46EE26E61A0C}" srcOrd="0" destOrd="0" presId="urn:microsoft.com/office/officeart/2005/8/layout/radial3"/>
    <dgm:cxn modelId="{1CB9233B-2E07-40DC-B4B2-72CB34B846E8}" type="presOf" srcId="{81D92637-F7F5-4442-8A22-7C9F6247C85A}" destId="{829E93CD-8AEA-4544-90B5-95D5CCAE06AB}" srcOrd="0" destOrd="0" presId="urn:microsoft.com/office/officeart/2005/8/layout/radial3"/>
    <dgm:cxn modelId="{41303DD0-B39F-46DE-84D5-BA1888FE70DB}" srcId="{CB5B40CA-A86D-4A07-816D-DF946F816E19}" destId="{1F7979F9-7DB7-4588-9957-7D1E2FC728CA}" srcOrd="1" destOrd="0" parTransId="{E2C654FC-A230-4AAB-9484-F1EED58755F8}" sibTransId="{80DEB4FB-968E-40BE-8B21-B65019E3E787}"/>
    <dgm:cxn modelId="{8FF01E0F-6FB6-4D0A-A563-6A3632283786}" type="presOf" srcId="{1F7979F9-7DB7-4588-9957-7D1E2FC728CA}" destId="{FD35EF4C-F7D4-4700-A8FA-C65FF53E3E62}" srcOrd="0" destOrd="0" presId="urn:microsoft.com/office/officeart/2005/8/layout/radial3"/>
    <dgm:cxn modelId="{545704F2-05CA-40F7-807E-7F45AA76CB50}" type="presParOf" srcId="{F912CE3E-EF1A-46E6-8580-46EE26E61A0C}" destId="{4C259679-B7B0-4706-A884-1DFFC3D2F221}" srcOrd="0" destOrd="0" presId="urn:microsoft.com/office/officeart/2005/8/layout/radial3"/>
    <dgm:cxn modelId="{C1FE9382-EC9B-491B-BE3C-DE53185716B0}" type="presParOf" srcId="{4C259679-B7B0-4706-A884-1DFFC3D2F221}" destId="{73BB87EA-A60E-4E4F-8967-DE10403726B0}" srcOrd="0" destOrd="0" presId="urn:microsoft.com/office/officeart/2005/8/layout/radial3"/>
    <dgm:cxn modelId="{1B6F2AB6-C21B-4EFA-97B2-D1BD77354E31}" type="presParOf" srcId="{4C259679-B7B0-4706-A884-1DFFC3D2F221}" destId="{2BEA028C-CCE9-4F4A-875B-05029984E446}" srcOrd="1" destOrd="0" presId="urn:microsoft.com/office/officeart/2005/8/layout/radial3"/>
    <dgm:cxn modelId="{70FD4492-8FDB-4740-928A-0B9F200E7858}" type="presParOf" srcId="{4C259679-B7B0-4706-A884-1DFFC3D2F221}" destId="{FD35EF4C-F7D4-4700-A8FA-C65FF53E3E62}" srcOrd="2" destOrd="0" presId="urn:microsoft.com/office/officeart/2005/8/layout/radial3"/>
    <dgm:cxn modelId="{FD4AF278-411A-4D7B-8E9C-C330ED8F5CD9}" type="presParOf" srcId="{4C259679-B7B0-4706-A884-1DFFC3D2F221}" destId="{78B52C88-F3EE-476B-9E66-8AE828F3C31A}" srcOrd="3" destOrd="0" presId="urn:microsoft.com/office/officeart/2005/8/layout/radial3"/>
    <dgm:cxn modelId="{415BC391-C37B-4471-AF35-D49F14DE60D2}" type="presParOf" srcId="{4C259679-B7B0-4706-A884-1DFFC3D2F221}" destId="{5CD9D63C-9E88-47B6-A0D7-7FD239EF81E2}" srcOrd="4" destOrd="0" presId="urn:microsoft.com/office/officeart/2005/8/layout/radial3"/>
    <dgm:cxn modelId="{D6E4C4ED-CD25-4A30-A78F-E7343831C411}" type="presParOf" srcId="{4C259679-B7B0-4706-A884-1DFFC3D2F221}" destId="{829E93CD-8AEA-4544-90B5-95D5CCAE06AB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679C3D-FCBB-4C8C-8339-94FA22A06790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D6BDF31E-BE66-4FD8-94FE-51BEC05F9888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3200" b="1" dirty="0" smtClean="0"/>
            <a:t>9 Tage</a:t>
          </a:r>
          <a:endParaRPr lang="de-DE" sz="3200" b="1" dirty="0"/>
        </a:p>
      </dgm:t>
    </dgm:pt>
    <dgm:pt modelId="{456C8186-2501-4E10-8423-330031632258}" type="parTrans" cxnId="{A247478E-CD5A-46FD-A48E-AB717EFBDB5B}">
      <dgm:prSet/>
      <dgm:spPr/>
      <dgm:t>
        <a:bodyPr/>
        <a:lstStyle/>
        <a:p>
          <a:endParaRPr lang="de-DE"/>
        </a:p>
      </dgm:t>
    </dgm:pt>
    <dgm:pt modelId="{A7AAFC42-E1B0-4A49-BD8B-3EC02D616AAD}" type="sibTrans" cxnId="{A247478E-CD5A-46FD-A48E-AB717EFBDB5B}">
      <dgm:prSet/>
      <dgm:spPr/>
      <dgm:t>
        <a:bodyPr/>
        <a:lstStyle/>
        <a:p>
          <a:endParaRPr lang="de-DE"/>
        </a:p>
      </dgm:t>
    </dgm:pt>
    <dgm:pt modelId="{D489A92B-1EBB-4290-ACD8-F1F67A91CB89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de-DE" sz="2200" b="1" dirty="0" smtClean="0"/>
            <a:t>halbtags</a:t>
          </a:r>
          <a:endParaRPr lang="de-DE" sz="2200" b="1" dirty="0"/>
        </a:p>
      </dgm:t>
    </dgm:pt>
    <dgm:pt modelId="{F9B1C7AE-9011-4F05-B3D4-F16C42E40BA8}" type="parTrans" cxnId="{7F42472F-EFA9-4D50-ABDB-DD299F7D259A}">
      <dgm:prSet/>
      <dgm:spPr/>
      <dgm:t>
        <a:bodyPr/>
        <a:lstStyle/>
        <a:p>
          <a:endParaRPr lang="de-DE"/>
        </a:p>
      </dgm:t>
    </dgm:pt>
    <dgm:pt modelId="{330367A4-912C-4223-A191-194FAB94C57F}" type="sibTrans" cxnId="{7F42472F-EFA9-4D50-ABDB-DD299F7D259A}">
      <dgm:prSet/>
      <dgm:spPr/>
      <dgm:t>
        <a:bodyPr/>
        <a:lstStyle/>
        <a:p>
          <a:endParaRPr lang="de-DE"/>
        </a:p>
      </dgm:t>
    </dgm:pt>
    <dgm:pt modelId="{4FFA84B6-5B82-444F-8D9F-342E20C7AFCE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 b="1" dirty="0" smtClean="0"/>
            <a:t>Budget 100 €</a:t>
          </a:r>
          <a:endParaRPr lang="de-DE" b="1" dirty="0"/>
        </a:p>
      </dgm:t>
    </dgm:pt>
    <dgm:pt modelId="{9A1D0D5C-1E7E-4B5F-AF2C-B29F3952235B}" type="parTrans" cxnId="{12F083E4-F993-41E9-AB4F-350927274BFD}">
      <dgm:prSet/>
      <dgm:spPr/>
      <dgm:t>
        <a:bodyPr/>
        <a:lstStyle/>
        <a:p>
          <a:endParaRPr lang="de-DE"/>
        </a:p>
      </dgm:t>
    </dgm:pt>
    <dgm:pt modelId="{1F8FF4DA-121F-4D29-9A7C-71B4D8367A9F}" type="sibTrans" cxnId="{12F083E4-F993-41E9-AB4F-350927274BFD}">
      <dgm:prSet/>
      <dgm:spPr/>
      <dgm:t>
        <a:bodyPr/>
        <a:lstStyle/>
        <a:p>
          <a:endParaRPr lang="de-DE"/>
        </a:p>
      </dgm:t>
    </dgm:pt>
    <dgm:pt modelId="{4FBB5CE2-F478-4EC4-A891-CFE1BE98FEF3}" type="pres">
      <dgm:prSet presAssocID="{90679C3D-FCBB-4C8C-8339-94FA22A0679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34BAE1F-732A-4C19-A2C3-92FA89DF3B01}" type="pres">
      <dgm:prSet presAssocID="{D6BDF31E-BE66-4FD8-94FE-51BEC05F9888}" presName="gear1" presStyleLbl="node1" presStyleIdx="0" presStyleCnt="3" custLinFactNeighborX="-376" custLinFactNeighborY="323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9C9EA99-6BE0-4B5B-9793-FAE1721AEF79}" type="pres">
      <dgm:prSet presAssocID="{D6BDF31E-BE66-4FD8-94FE-51BEC05F9888}" presName="gear1srcNode" presStyleLbl="node1" presStyleIdx="0" presStyleCnt="3"/>
      <dgm:spPr/>
      <dgm:t>
        <a:bodyPr/>
        <a:lstStyle/>
        <a:p>
          <a:endParaRPr lang="de-DE"/>
        </a:p>
      </dgm:t>
    </dgm:pt>
    <dgm:pt modelId="{B12CAF36-96EA-4071-AA4F-71DAADF4700D}" type="pres">
      <dgm:prSet presAssocID="{D6BDF31E-BE66-4FD8-94FE-51BEC05F9888}" presName="gear1dstNode" presStyleLbl="node1" presStyleIdx="0" presStyleCnt="3"/>
      <dgm:spPr/>
      <dgm:t>
        <a:bodyPr/>
        <a:lstStyle/>
        <a:p>
          <a:endParaRPr lang="de-DE"/>
        </a:p>
      </dgm:t>
    </dgm:pt>
    <dgm:pt modelId="{0764C8F4-9644-44DD-A39E-E8FA57775059}" type="pres">
      <dgm:prSet presAssocID="{D489A92B-1EBB-4290-ACD8-F1F67A91CB89}" presName="gear2" presStyleLbl="node1" presStyleIdx="1" presStyleCnt="3" custScaleX="118300" custScaleY="11066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73A5D90-E9F8-4284-919D-9699A5CB0E5D}" type="pres">
      <dgm:prSet presAssocID="{D489A92B-1EBB-4290-ACD8-F1F67A91CB89}" presName="gear2srcNode" presStyleLbl="node1" presStyleIdx="1" presStyleCnt="3"/>
      <dgm:spPr/>
      <dgm:t>
        <a:bodyPr/>
        <a:lstStyle/>
        <a:p>
          <a:endParaRPr lang="de-DE"/>
        </a:p>
      </dgm:t>
    </dgm:pt>
    <dgm:pt modelId="{4E02B6F1-BF20-4BE8-B715-E84835C06F9D}" type="pres">
      <dgm:prSet presAssocID="{D489A92B-1EBB-4290-ACD8-F1F67A91CB89}" presName="gear2dstNode" presStyleLbl="node1" presStyleIdx="1" presStyleCnt="3"/>
      <dgm:spPr/>
      <dgm:t>
        <a:bodyPr/>
        <a:lstStyle/>
        <a:p>
          <a:endParaRPr lang="de-DE"/>
        </a:p>
      </dgm:t>
    </dgm:pt>
    <dgm:pt modelId="{BF751C17-50DC-4C19-B6D4-C00E62CE267C}" type="pres">
      <dgm:prSet presAssocID="{4FFA84B6-5B82-444F-8D9F-342E20C7AFCE}" presName="gear3" presStyleLbl="node1" presStyleIdx="2" presStyleCnt="3" custScaleX="121210" custScaleY="121851" custLinFactNeighborX="7327" custLinFactNeighborY="-5018"/>
      <dgm:spPr/>
      <dgm:t>
        <a:bodyPr/>
        <a:lstStyle/>
        <a:p>
          <a:endParaRPr lang="de-DE"/>
        </a:p>
      </dgm:t>
    </dgm:pt>
    <dgm:pt modelId="{1C44A63F-7BC0-4EA6-87D4-41AED8ECD061}" type="pres">
      <dgm:prSet presAssocID="{4FFA84B6-5B82-444F-8D9F-342E20C7AFC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36DA98-F910-49DB-AC04-09F0C19B963F}" type="pres">
      <dgm:prSet presAssocID="{4FFA84B6-5B82-444F-8D9F-342E20C7AFCE}" presName="gear3srcNode" presStyleLbl="node1" presStyleIdx="2" presStyleCnt="3"/>
      <dgm:spPr/>
      <dgm:t>
        <a:bodyPr/>
        <a:lstStyle/>
        <a:p>
          <a:endParaRPr lang="de-DE"/>
        </a:p>
      </dgm:t>
    </dgm:pt>
    <dgm:pt modelId="{635DFA75-7B22-427F-96B6-D5032AAB3971}" type="pres">
      <dgm:prSet presAssocID="{4FFA84B6-5B82-444F-8D9F-342E20C7AFCE}" presName="gear3dstNode" presStyleLbl="node1" presStyleIdx="2" presStyleCnt="3"/>
      <dgm:spPr/>
      <dgm:t>
        <a:bodyPr/>
        <a:lstStyle/>
        <a:p>
          <a:endParaRPr lang="de-DE"/>
        </a:p>
      </dgm:t>
    </dgm:pt>
    <dgm:pt modelId="{F497B63C-7B8F-4F77-B26F-AEBE0832322B}" type="pres">
      <dgm:prSet presAssocID="{A7AAFC42-E1B0-4A49-BD8B-3EC02D616AAD}" presName="connector1" presStyleLbl="sibTrans2D1" presStyleIdx="0" presStyleCnt="3" custScaleX="78501" custScaleY="89861" custLinFactNeighborX="7511" custLinFactNeighborY="-31"/>
      <dgm:spPr/>
      <dgm:t>
        <a:bodyPr/>
        <a:lstStyle/>
        <a:p>
          <a:endParaRPr lang="de-DE"/>
        </a:p>
      </dgm:t>
    </dgm:pt>
    <dgm:pt modelId="{A4060E7B-44E6-4AB0-85F2-92BD28C5B31B}" type="pres">
      <dgm:prSet presAssocID="{330367A4-912C-4223-A191-194FAB94C57F}" presName="connector2" presStyleLbl="sibTrans2D1" presStyleIdx="1" presStyleCnt="3" custLinFactNeighborX="-5656" custLinFactNeighborY="404"/>
      <dgm:spPr/>
      <dgm:t>
        <a:bodyPr/>
        <a:lstStyle/>
        <a:p>
          <a:endParaRPr lang="de-DE"/>
        </a:p>
      </dgm:t>
    </dgm:pt>
    <dgm:pt modelId="{C961626E-57BC-4481-83AA-85D3D6D13B02}" type="pres">
      <dgm:prSet presAssocID="{1F8FF4DA-121F-4D29-9A7C-71B4D8367A9F}" presName="connector3" presStyleLbl="sibTrans2D1" presStyleIdx="2" presStyleCnt="3" custLinFactNeighborX="750" custLinFactNeighborY="-1875"/>
      <dgm:spPr/>
      <dgm:t>
        <a:bodyPr/>
        <a:lstStyle/>
        <a:p>
          <a:endParaRPr lang="de-DE"/>
        </a:p>
      </dgm:t>
    </dgm:pt>
  </dgm:ptLst>
  <dgm:cxnLst>
    <dgm:cxn modelId="{BB32D6D7-A747-4421-B6C4-69516A16E9E7}" type="presOf" srcId="{90679C3D-FCBB-4C8C-8339-94FA22A06790}" destId="{4FBB5CE2-F478-4EC4-A891-CFE1BE98FEF3}" srcOrd="0" destOrd="0" presId="urn:microsoft.com/office/officeart/2005/8/layout/gear1"/>
    <dgm:cxn modelId="{F70C5B20-AD43-4487-B89D-D90A171F7405}" type="presOf" srcId="{A7AAFC42-E1B0-4A49-BD8B-3EC02D616AAD}" destId="{F497B63C-7B8F-4F77-B26F-AEBE0832322B}" srcOrd="0" destOrd="0" presId="urn:microsoft.com/office/officeart/2005/8/layout/gear1"/>
    <dgm:cxn modelId="{871E5FE2-B13A-437E-93F0-BD92C0FCBCA2}" type="presOf" srcId="{D6BDF31E-BE66-4FD8-94FE-51BEC05F9888}" destId="{B12CAF36-96EA-4071-AA4F-71DAADF4700D}" srcOrd="2" destOrd="0" presId="urn:microsoft.com/office/officeart/2005/8/layout/gear1"/>
    <dgm:cxn modelId="{5B1797B5-5ADF-4251-910C-5CA25EB1C827}" type="presOf" srcId="{D6BDF31E-BE66-4FD8-94FE-51BEC05F9888}" destId="{59C9EA99-6BE0-4B5B-9793-FAE1721AEF79}" srcOrd="1" destOrd="0" presId="urn:microsoft.com/office/officeart/2005/8/layout/gear1"/>
    <dgm:cxn modelId="{12F083E4-F993-41E9-AB4F-350927274BFD}" srcId="{90679C3D-FCBB-4C8C-8339-94FA22A06790}" destId="{4FFA84B6-5B82-444F-8D9F-342E20C7AFCE}" srcOrd="2" destOrd="0" parTransId="{9A1D0D5C-1E7E-4B5F-AF2C-B29F3952235B}" sibTransId="{1F8FF4DA-121F-4D29-9A7C-71B4D8367A9F}"/>
    <dgm:cxn modelId="{12A07895-E016-4592-A5CD-0A0152B5417F}" type="presOf" srcId="{D6BDF31E-BE66-4FD8-94FE-51BEC05F9888}" destId="{B34BAE1F-732A-4C19-A2C3-92FA89DF3B01}" srcOrd="0" destOrd="0" presId="urn:microsoft.com/office/officeart/2005/8/layout/gear1"/>
    <dgm:cxn modelId="{E52FC7B2-77B2-4F30-A5A2-C85EB4D24A93}" type="presOf" srcId="{D489A92B-1EBB-4290-ACD8-F1F67A91CB89}" destId="{B73A5D90-E9F8-4284-919D-9699A5CB0E5D}" srcOrd="1" destOrd="0" presId="urn:microsoft.com/office/officeart/2005/8/layout/gear1"/>
    <dgm:cxn modelId="{0D203CC3-E372-4F1F-8F3B-DE43ADB8E72A}" type="presOf" srcId="{4FFA84B6-5B82-444F-8D9F-342E20C7AFCE}" destId="{BF751C17-50DC-4C19-B6D4-C00E62CE267C}" srcOrd="0" destOrd="0" presId="urn:microsoft.com/office/officeart/2005/8/layout/gear1"/>
    <dgm:cxn modelId="{E6A7A145-CD90-4CB2-B9B8-48D964892337}" type="presOf" srcId="{1F8FF4DA-121F-4D29-9A7C-71B4D8367A9F}" destId="{C961626E-57BC-4481-83AA-85D3D6D13B02}" srcOrd="0" destOrd="0" presId="urn:microsoft.com/office/officeart/2005/8/layout/gear1"/>
    <dgm:cxn modelId="{72872FB4-D32C-476A-84FC-F8A9F1354BD8}" type="presOf" srcId="{D489A92B-1EBB-4290-ACD8-F1F67A91CB89}" destId="{0764C8F4-9644-44DD-A39E-E8FA57775059}" srcOrd="0" destOrd="0" presId="urn:microsoft.com/office/officeart/2005/8/layout/gear1"/>
    <dgm:cxn modelId="{F0D2C7FE-64A3-4323-9587-A480ABD9BA1F}" type="presOf" srcId="{4FFA84B6-5B82-444F-8D9F-342E20C7AFCE}" destId="{8A36DA98-F910-49DB-AC04-09F0C19B963F}" srcOrd="2" destOrd="0" presId="urn:microsoft.com/office/officeart/2005/8/layout/gear1"/>
    <dgm:cxn modelId="{6569CEF1-75FC-4430-9ECC-280EEB2E3A2A}" type="presOf" srcId="{D489A92B-1EBB-4290-ACD8-F1F67A91CB89}" destId="{4E02B6F1-BF20-4BE8-B715-E84835C06F9D}" srcOrd="2" destOrd="0" presId="urn:microsoft.com/office/officeart/2005/8/layout/gear1"/>
    <dgm:cxn modelId="{7F42472F-EFA9-4D50-ABDB-DD299F7D259A}" srcId="{90679C3D-FCBB-4C8C-8339-94FA22A06790}" destId="{D489A92B-1EBB-4290-ACD8-F1F67A91CB89}" srcOrd="1" destOrd="0" parTransId="{F9B1C7AE-9011-4F05-B3D4-F16C42E40BA8}" sibTransId="{330367A4-912C-4223-A191-194FAB94C57F}"/>
    <dgm:cxn modelId="{A247478E-CD5A-46FD-A48E-AB717EFBDB5B}" srcId="{90679C3D-FCBB-4C8C-8339-94FA22A06790}" destId="{D6BDF31E-BE66-4FD8-94FE-51BEC05F9888}" srcOrd="0" destOrd="0" parTransId="{456C8186-2501-4E10-8423-330031632258}" sibTransId="{A7AAFC42-E1B0-4A49-BD8B-3EC02D616AAD}"/>
    <dgm:cxn modelId="{27F63B16-1CFD-45FC-A044-2473CA5D793E}" type="presOf" srcId="{4FFA84B6-5B82-444F-8D9F-342E20C7AFCE}" destId="{635DFA75-7B22-427F-96B6-D5032AAB3971}" srcOrd="3" destOrd="0" presId="urn:microsoft.com/office/officeart/2005/8/layout/gear1"/>
    <dgm:cxn modelId="{45690A41-AD8C-423C-A75E-8595C964D7A2}" type="presOf" srcId="{330367A4-912C-4223-A191-194FAB94C57F}" destId="{A4060E7B-44E6-4AB0-85F2-92BD28C5B31B}" srcOrd="0" destOrd="0" presId="urn:microsoft.com/office/officeart/2005/8/layout/gear1"/>
    <dgm:cxn modelId="{CBC803D6-7543-485A-9F35-4EC0D0D33310}" type="presOf" srcId="{4FFA84B6-5B82-444F-8D9F-342E20C7AFCE}" destId="{1C44A63F-7BC0-4EA6-87D4-41AED8ECD061}" srcOrd="1" destOrd="0" presId="urn:microsoft.com/office/officeart/2005/8/layout/gear1"/>
    <dgm:cxn modelId="{C4277B06-168C-4987-89D2-6FD4DC45A22B}" type="presParOf" srcId="{4FBB5CE2-F478-4EC4-A891-CFE1BE98FEF3}" destId="{B34BAE1F-732A-4C19-A2C3-92FA89DF3B01}" srcOrd="0" destOrd="0" presId="urn:microsoft.com/office/officeart/2005/8/layout/gear1"/>
    <dgm:cxn modelId="{43633BFB-07A6-461F-9E94-2225ACA05306}" type="presParOf" srcId="{4FBB5CE2-F478-4EC4-A891-CFE1BE98FEF3}" destId="{59C9EA99-6BE0-4B5B-9793-FAE1721AEF79}" srcOrd="1" destOrd="0" presId="urn:microsoft.com/office/officeart/2005/8/layout/gear1"/>
    <dgm:cxn modelId="{6D2EC1FA-D6D0-421D-ADB9-86A62317D006}" type="presParOf" srcId="{4FBB5CE2-F478-4EC4-A891-CFE1BE98FEF3}" destId="{B12CAF36-96EA-4071-AA4F-71DAADF4700D}" srcOrd="2" destOrd="0" presId="urn:microsoft.com/office/officeart/2005/8/layout/gear1"/>
    <dgm:cxn modelId="{8285BD1E-2861-4D47-BA60-FA36ECD96406}" type="presParOf" srcId="{4FBB5CE2-F478-4EC4-A891-CFE1BE98FEF3}" destId="{0764C8F4-9644-44DD-A39E-E8FA57775059}" srcOrd="3" destOrd="0" presId="urn:microsoft.com/office/officeart/2005/8/layout/gear1"/>
    <dgm:cxn modelId="{B39DA5B1-6A78-41DD-9069-EF26BE25AC6C}" type="presParOf" srcId="{4FBB5CE2-F478-4EC4-A891-CFE1BE98FEF3}" destId="{B73A5D90-E9F8-4284-919D-9699A5CB0E5D}" srcOrd="4" destOrd="0" presId="urn:microsoft.com/office/officeart/2005/8/layout/gear1"/>
    <dgm:cxn modelId="{2D9669D0-B57B-446C-B374-62136050858D}" type="presParOf" srcId="{4FBB5CE2-F478-4EC4-A891-CFE1BE98FEF3}" destId="{4E02B6F1-BF20-4BE8-B715-E84835C06F9D}" srcOrd="5" destOrd="0" presId="urn:microsoft.com/office/officeart/2005/8/layout/gear1"/>
    <dgm:cxn modelId="{CC7131EC-5DC5-43CD-96E0-180C341A6939}" type="presParOf" srcId="{4FBB5CE2-F478-4EC4-A891-CFE1BE98FEF3}" destId="{BF751C17-50DC-4C19-B6D4-C00E62CE267C}" srcOrd="6" destOrd="0" presId="urn:microsoft.com/office/officeart/2005/8/layout/gear1"/>
    <dgm:cxn modelId="{EADF1E33-10B1-4FDC-A059-5388CD1E23F6}" type="presParOf" srcId="{4FBB5CE2-F478-4EC4-A891-CFE1BE98FEF3}" destId="{1C44A63F-7BC0-4EA6-87D4-41AED8ECD061}" srcOrd="7" destOrd="0" presId="urn:microsoft.com/office/officeart/2005/8/layout/gear1"/>
    <dgm:cxn modelId="{3ED91FD4-AD08-4483-843C-CAA316F51BB1}" type="presParOf" srcId="{4FBB5CE2-F478-4EC4-A891-CFE1BE98FEF3}" destId="{8A36DA98-F910-49DB-AC04-09F0C19B963F}" srcOrd="8" destOrd="0" presId="urn:microsoft.com/office/officeart/2005/8/layout/gear1"/>
    <dgm:cxn modelId="{B0613167-E068-499C-87E5-3347E806A22E}" type="presParOf" srcId="{4FBB5CE2-F478-4EC4-A891-CFE1BE98FEF3}" destId="{635DFA75-7B22-427F-96B6-D5032AAB3971}" srcOrd="9" destOrd="0" presId="urn:microsoft.com/office/officeart/2005/8/layout/gear1"/>
    <dgm:cxn modelId="{BCAF3AC5-53E4-4482-B32E-CBA3A32B9F8D}" type="presParOf" srcId="{4FBB5CE2-F478-4EC4-A891-CFE1BE98FEF3}" destId="{F497B63C-7B8F-4F77-B26F-AEBE0832322B}" srcOrd="10" destOrd="0" presId="urn:microsoft.com/office/officeart/2005/8/layout/gear1"/>
    <dgm:cxn modelId="{55B4E291-4A84-44C0-898C-D60165F5BD09}" type="presParOf" srcId="{4FBB5CE2-F478-4EC4-A891-CFE1BE98FEF3}" destId="{A4060E7B-44E6-4AB0-85F2-92BD28C5B31B}" srcOrd="11" destOrd="0" presId="urn:microsoft.com/office/officeart/2005/8/layout/gear1"/>
    <dgm:cxn modelId="{FE6EEA5D-6D12-4A89-813D-3AF403F97A4D}" type="presParOf" srcId="{4FBB5CE2-F478-4EC4-A891-CFE1BE98FEF3}" destId="{C961626E-57BC-4481-83AA-85D3D6D13B0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D1F6B2-39F3-4A6A-A85E-7C978CAF2A23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8B70FF2-7A69-4DBD-A43A-F53AF37E8EB0}">
      <dgm:prSet phldrT="[Text]"/>
      <dgm:spPr>
        <a:solidFill>
          <a:schemeClr val="accent3"/>
        </a:solidFill>
      </dgm:spPr>
      <dgm:t>
        <a:bodyPr/>
        <a:lstStyle/>
        <a:p>
          <a:r>
            <a:rPr lang="de-DE" b="0" dirty="0" smtClean="0">
              <a:solidFill>
                <a:srgbClr val="002060"/>
              </a:solidFill>
            </a:rPr>
            <a:t>Fokus</a:t>
          </a:r>
          <a:endParaRPr lang="de-DE" b="0" dirty="0">
            <a:solidFill>
              <a:srgbClr val="002060"/>
            </a:solidFill>
          </a:endParaRPr>
        </a:p>
      </dgm:t>
    </dgm:pt>
    <dgm:pt modelId="{B22B9493-9A84-4ECD-AAEF-03A7EE105704}" type="parTrans" cxnId="{130483A4-27AF-4CFB-9D72-6C880DE3BC43}">
      <dgm:prSet/>
      <dgm:spPr/>
      <dgm:t>
        <a:bodyPr/>
        <a:lstStyle/>
        <a:p>
          <a:endParaRPr lang="de-DE" b="0"/>
        </a:p>
      </dgm:t>
    </dgm:pt>
    <dgm:pt modelId="{579108F8-F897-40F1-83E5-DF4AD3E255C4}" type="sibTrans" cxnId="{130483A4-27AF-4CFB-9D72-6C880DE3BC43}">
      <dgm:prSet/>
      <dgm:spPr/>
      <dgm:t>
        <a:bodyPr/>
        <a:lstStyle/>
        <a:p>
          <a:endParaRPr lang="de-DE" b="0"/>
        </a:p>
      </dgm:t>
    </dgm:pt>
    <dgm:pt modelId="{84D379D1-34A1-4AAE-9C8F-FDB436BDF8F5}">
      <dgm:prSet phldrT="[Text]" custT="1"/>
      <dgm:spPr/>
      <dgm:t>
        <a:bodyPr/>
        <a:lstStyle/>
        <a:p>
          <a:r>
            <a:rPr lang="de-DE" sz="2000" b="0" dirty="0" smtClean="0"/>
            <a:t>realistische Planung und Umsetzung</a:t>
          </a:r>
          <a:endParaRPr lang="de-DE" sz="2000" b="0" dirty="0"/>
        </a:p>
      </dgm:t>
    </dgm:pt>
    <dgm:pt modelId="{1495B1C4-31E0-4850-94D8-7B39E6E42D38}" type="parTrans" cxnId="{949A93B9-5DBD-4469-8B0C-D457B668BF5A}">
      <dgm:prSet/>
      <dgm:spPr/>
      <dgm:t>
        <a:bodyPr/>
        <a:lstStyle/>
        <a:p>
          <a:endParaRPr lang="de-DE" b="0"/>
        </a:p>
      </dgm:t>
    </dgm:pt>
    <dgm:pt modelId="{75252812-971B-47FE-B6C3-9BF002B1B973}" type="sibTrans" cxnId="{949A93B9-5DBD-4469-8B0C-D457B668BF5A}">
      <dgm:prSet/>
      <dgm:spPr/>
      <dgm:t>
        <a:bodyPr/>
        <a:lstStyle/>
        <a:p>
          <a:endParaRPr lang="de-DE" b="0"/>
        </a:p>
      </dgm:t>
    </dgm:pt>
    <dgm:pt modelId="{D9E85189-254F-45F6-986C-16A139C10797}">
      <dgm:prSet phldrT="[Text]"/>
      <dgm:spPr>
        <a:solidFill>
          <a:srgbClr val="D00000"/>
        </a:solidFill>
      </dgm:spPr>
      <dgm:t>
        <a:bodyPr/>
        <a:lstStyle/>
        <a:p>
          <a:r>
            <a:rPr lang="de-DE" b="0" dirty="0" smtClean="0">
              <a:solidFill>
                <a:srgbClr val="002060"/>
              </a:solidFill>
            </a:rPr>
            <a:t>Zeitraum</a:t>
          </a:r>
          <a:endParaRPr lang="de-DE" b="0" dirty="0">
            <a:solidFill>
              <a:srgbClr val="002060"/>
            </a:solidFill>
          </a:endParaRPr>
        </a:p>
      </dgm:t>
    </dgm:pt>
    <dgm:pt modelId="{12912FB5-8EC0-4121-8AAF-8C8F0788F52D}" type="parTrans" cxnId="{FC110B02-3857-4ACB-A0DA-029F9025E0A4}">
      <dgm:prSet/>
      <dgm:spPr/>
      <dgm:t>
        <a:bodyPr/>
        <a:lstStyle/>
        <a:p>
          <a:endParaRPr lang="de-DE" b="0"/>
        </a:p>
      </dgm:t>
    </dgm:pt>
    <dgm:pt modelId="{BACF0353-E127-4B53-BA19-8BFCF500A186}" type="sibTrans" cxnId="{FC110B02-3857-4ACB-A0DA-029F9025E0A4}">
      <dgm:prSet/>
      <dgm:spPr/>
      <dgm:t>
        <a:bodyPr/>
        <a:lstStyle/>
        <a:p>
          <a:endParaRPr lang="de-DE" b="0"/>
        </a:p>
      </dgm:t>
    </dgm:pt>
    <dgm:pt modelId="{F3346F7C-FD43-4E73-9541-44CA8F4D1669}">
      <dgm:prSet phldrT="[Text]" custT="1"/>
      <dgm:spPr/>
      <dgm:t>
        <a:bodyPr/>
        <a:lstStyle/>
        <a:p>
          <a:r>
            <a:rPr lang="de-DE" sz="2000" b="0" dirty="0" smtClean="0"/>
            <a:t>Abschluss des Projekts innerhalb der Kurslaufzeit</a:t>
          </a:r>
          <a:endParaRPr lang="de-DE" sz="2000" b="0" dirty="0"/>
        </a:p>
      </dgm:t>
    </dgm:pt>
    <dgm:pt modelId="{A0A255E5-AD73-4A35-8F7A-19B44216C924}" type="parTrans" cxnId="{3ABD9349-A55C-461C-B865-9045C73221B8}">
      <dgm:prSet/>
      <dgm:spPr/>
      <dgm:t>
        <a:bodyPr/>
        <a:lstStyle/>
        <a:p>
          <a:endParaRPr lang="de-DE" b="0"/>
        </a:p>
      </dgm:t>
    </dgm:pt>
    <dgm:pt modelId="{D7402197-A8EE-4758-BFB5-5AB67CFAED2D}" type="sibTrans" cxnId="{3ABD9349-A55C-461C-B865-9045C73221B8}">
      <dgm:prSet/>
      <dgm:spPr/>
      <dgm:t>
        <a:bodyPr/>
        <a:lstStyle/>
        <a:p>
          <a:endParaRPr lang="de-DE" b="0"/>
        </a:p>
      </dgm:t>
    </dgm:pt>
    <dgm:pt modelId="{2941A889-E5AF-48CC-A89C-C0D4C7F0B55A}">
      <dgm:prSet phldrT="[Text]"/>
      <dgm:spPr>
        <a:solidFill>
          <a:srgbClr val="FFFF00"/>
        </a:solidFill>
      </dgm:spPr>
      <dgm:t>
        <a:bodyPr/>
        <a:lstStyle/>
        <a:p>
          <a:r>
            <a:rPr lang="de-DE" b="0" dirty="0" smtClean="0">
              <a:solidFill>
                <a:srgbClr val="002060"/>
              </a:solidFill>
            </a:rPr>
            <a:t>Praxis</a:t>
          </a:r>
          <a:endParaRPr lang="de-DE" b="0" dirty="0">
            <a:solidFill>
              <a:srgbClr val="002060"/>
            </a:solidFill>
          </a:endParaRPr>
        </a:p>
      </dgm:t>
    </dgm:pt>
    <dgm:pt modelId="{DD9A124E-B76E-4934-BC3E-642D6DD36F1C}" type="parTrans" cxnId="{43C88B50-EC0D-487A-A113-97871BFC4E60}">
      <dgm:prSet/>
      <dgm:spPr/>
      <dgm:t>
        <a:bodyPr/>
        <a:lstStyle/>
        <a:p>
          <a:endParaRPr lang="de-DE" b="0"/>
        </a:p>
      </dgm:t>
    </dgm:pt>
    <dgm:pt modelId="{0BD7CFDC-6796-47A6-B9B9-B8DA7AD01E1A}" type="sibTrans" cxnId="{43C88B50-EC0D-487A-A113-97871BFC4E60}">
      <dgm:prSet/>
      <dgm:spPr/>
      <dgm:t>
        <a:bodyPr/>
        <a:lstStyle/>
        <a:p>
          <a:endParaRPr lang="de-DE" b="0"/>
        </a:p>
      </dgm:t>
    </dgm:pt>
    <dgm:pt modelId="{95F18507-39DA-4A83-89DD-BA98501E0E28}">
      <dgm:prSet phldrT="[Text]" custT="1"/>
      <dgm:spPr/>
      <dgm:t>
        <a:bodyPr/>
        <a:lstStyle/>
        <a:p>
          <a:r>
            <a:rPr lang="de-DE" sz="2000" b="0" dirty="0" smtClean="0"/>
            <a:t>Praktische Anwendung des Erlernten</a:t>
          </a:r>
          <a:endParaRPr lang="de-DE" sz="2000" b="0" dirty="0"/>
        </a:p>
      </dgm:t>
    </dgm:pt>
    <dgm:pt modelId="{C6FBC04A-FFF7-4743-8060-60763A9A6D3D}" type="parTrans" cxnId="{F2631C0A-3F06-4571-B797-821F7CBED9FF}">
      <dgm:prSet/>
      <dgm:spPr/>
      <dgm:t>
        <a:bodyPr/>
        <a:lstStyle/>
        <a:p>
          <a:endParaRPr lang="de-DE" b="0"/>
        </a:p>
      </dgm:t>
    </dgm:pt>
    <dgm:pt modelId="{6FE0CD25-1344-4B21-B031-9D52B2B29C89}" type="sibTrans" cxnId="{F2631C0A-3F06-4571-B797-821F7CBED9FF}">
      <dgm:prSet/>
      <dgm:spPr/>
      <dgm:t>
        <a:bodyPr/>
        <a:lstStyle/>
        <a:p>
          <a:endParaRPr lang="de-DE" b="0"/>
        </a:p>
      </dgm:t>
    </dgm:pt>
    <dgm:pt modelId="{883024E3-F0DB-4A22-ABE4-70B95C761306}" type="pres">
      <dgm:prSet presAssocID="{71D1F6B2-39F3-4A6A-A85E-7C978CAF2A2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F26F9B1D-8B1D-42B3-A130-A25050A2E8C8}" type="pres">
      <dgm:prSet presAssocID="{48B70FF2-7A69-4DBD-A43A-F53AF37E8EB0}" presName="composite" presStyleCnt="0"/>
      <dgm:spPr/>
    </dgm:pt>
    <dgm:pt modelId="{C947065C-BC60-42B8-93E8-FADFE83EAEE5}" type="pres">
      <dgm:prSet presAssocID="{48B70FF2-7A69-4DBD-A43A-F53AF37E8EB0}" presName="bentUpArrow1" presStyleLbl="alignImgPlace1" presStyleIdx="0" presStyleCnt="2"/>
      <dgm:spPr/>
    </dgm:pt>
    <dgm:pt modelId="{EFD8BADF-F70F-4D2A-8C47-E8561B971B37}" type="pres">
      <dgm:prSet presAssocID="{48B70FF2-7A69-4DBD-A43A-F53AF37E8EB0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411FD16-FCED-41FB-B187-B1ED50D6F55C}" type="pres">
      <dgm:prSet presAssocID="{48B70FF2-7A69-4DBD-A43A-F53AF37E8EB0}" presName="ChildText" presStyleLbl="revTx" presStyleIdx="0" presStyleCnt="3" custScaleX="194399" custScaleY="71236" custLinFactNeighborX="43991" custLinFactNeighborY="-135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EC4017A-2D23-4834-B3A2-F914ECEE02AD}" type="pres">
      <dgm:prSet presAssocID="{579108F8-F897-40F1-83E5-DF4AD3E255C4}" presName="sibTrans" presStyleCnt="0"/>
      <dgm:spPr/>
    </dgm:pt>
    <dgm:pt modelId="{8EA7383B-3CCB-4B74-AA65-CB6F6540DADA}" type="pres">
      <dgm:prSet presAssocID="{D9E85189-254F-45F6-986C-16A139C10797}" presName="composite" presStyleCnt="0"/>
      <dgm:spPr/>
    </dgm:pt>
    <dgm:pt modelId="{72B6EF4F-0853-4823-9314-D74BC094277D}" type="pres">
      <dgm:prSet presAssocID="{D9E85189-254F-45F6-986C-16A139C10797}" presName="bentUpArrow1" presStyleLbl="alignImgPlace1" presStyleIdx="1" presStyleCnt="2"/>
      <dgm:spPr/>
    </dgm:pt>
    <dgm:pt modelId="{10C99435-15A3-4D6B-A173-CE7953C52F9F}" type="pres">
      <dgm:prSet presAssocID="{D9E85189-254F-45F6-986C-16A139C10797}" presName="ParentText" presStyleLbl="node1" presStyleIdx="1" presStyleCnt="3" custLinFactNeighborX="-20343" custLinFactNeighborY="-23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492C119-E38A-4F5B-B4D6-A408FDC7A822}" type="pres">
      <dgm:prSet presAssocID="{D9E85189-254F-45F6-986C-16A139C10797}" presName="ChildText" presStyleLbl="revTx" presStyleIdx="1" presStyleCnt="3" custScaleX="254700" custLinFactNeighborX="46304" custLinFactNeighborY="-65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2D7FBCB-694F-4D78-9BEE-0D73AD04CE2D}" type="pres">
      <dgm:prSet presAssocID="{BACF0353-E127-4B53-BA19-8BFCF500A186}" presName="sibTrans" presStyleCnt="0"/>
      <dgm:spPr/>
    </dgm:pt>
    <dgm:pt modelId="{F3D8EAB2-E5C2-4CAE-BC3B-0AF867B11BEB}" type="pres">
      <dgm:prSet presAssocID="{2941A889-E5AF-48CC-A89C-C0D4C7F0B55A}" presName="composite" presStyleCnt="0"/>
      <dgm:spPr/>
    </dgm:pt>
    <dgm:pt modelId="{8684B62B-AFC4-4EBF-83C3-1921CBFB098F}" type="pres">
      <dgm:prSet presAssocID="{2941A889-E5AF-48CC-A89C-C0D4C7F0B55A}" presName="ParentText" presStyleLbl="node1" presStyleIdx="2" presStyleCnt="3" custLinFactNeighborX="-17313" custLinFactNeighborY="-16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B5E95C-EF4D-4951-8E62-2CAB4CC4D025}" type="pres">
      <dgm:prSet presAssocID="{2941A889-E5AF-48CC-A89C-C0D4C7F0B55A}" presName="FinalChildText" presStyleLbl="revTx" presStyleIdx="2" presStyleCnt="3" custScaleX="166018" custLinFactNeighborX="18931" custLinFactNeighborY="-56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F2631C0A-3F06-4571-B797-821F7CBED9FF}" srcId="{2941A889-E5AF-48CC-A89C-C0D4C7F0B55A}" destId="{95F18507-39DA-4A83-89DD-BA98501E0E28}" srcOrd="0" destOrd="0" parTransId="{C6FBC04A-FFF7-4743-8060-60763A9A6D3D}" sibTransId="{6FE0CD25-1344-4B21-B031-9D52B2B29C89}"/>
    <dgm:cxn modelId="{FC110B02-3857-4ACB-A0DA-029F9025E0A4}" srcId="{71D1F6B2-39F3-4A6A-A85E-7C978CAF2A23}" destId="{D9E85189-254F-45F6-986C-16A139C10797}" srcOrd="1" destOrd="0" parTransId="{12912FB5-8EC0-4121-8AAF-8C8F0788F52D}" sibTransId="{BACF0353-E127-4B53-BA19-8BFCF500A186}"/>
    <dgm:cxn modelId="{949A93B9-5DBD-4469-8B0C-D457B668BF5A}" srcId="{48B70FF2-7A69-4DBD-A43A-F53AF37E8EB0}" destId="{84D379D1-34A1-4AAE-9C8F-FDB436BDF8F5}" srcOrd="0" destOrd="0" parTransId="{1495B1C4-31E0-4850-94D8-7B39E6E42D38}" sibTransId="{75252812-971B-47FE-B6C3-9BF002B1B973}"/>
    <dgm:cxn modelId="{A4E34221-88CC-475D-9505-FEDC18AD91C0}" type="presOf" srcId="{48B70FF2-7A69-4DBD-A43A-F53AF37E8EB0}" destId="{EFD8BADF-F70F-4D2A-8C47-E8561B971B37}" srcOrd="0" destOrd="0" presId="urn:microsoft.com/office/officeart/2005/8/layout/StepDownProcess"/>
    <dgm:cxn modelId="{3141BCB2-0DE2-4621-9C45-6FFBCC890A0F}" type="presOf" srcId="{95F18507-39DA-4A83-89DD-BA98501E0E28}" destId="{8AB5E95C-EF4D-4951-8E62-2CAB4CC4D025}" srcOrd="0" destOrd="0" presId="urn:microsoft.com/office/officeart/2005/8/layout/StepDownProcess"/>
    <dgm:cxn modelId="{09F4290C-4DDA-4737-8F3B-E5AD64A5A436}" type="presOf" srcId="{F3346F7C-FD43-4E73-9541-44CA8F4D1669}" destId="{C492C119-E38A-4F5B-B4D6-A408FDC7A822}" srcOrd="0" destOrd="0" presId="urn:microsoft.com/office/officeart/2005/8/layout/StepDownProcess"/>
    <dgm:cxn modelId="{43C88B50-EC0D-487A-A113-97871BFC4E60}" srcId="{71D1F6B2-39F3-4A6A-A85E-7C978CAF2A23}" destId="{2941A889-E5AF-48CC-A89C-C0D4C7F0B55A}" srcOrd="2" destOrd="0" parTransId="{DD9A124E-B76E-4934-BC3E-642D6DD36F1C}" sibTransId="{0BD7CFDC-6796-47A6-B9B9-B8DA7AD01E1A}"/>
    <dgm:cxn modelId="{FB89589B-69C1-4B75-8426-4785610A92EA}" type="presOf" srcId="{71D1F6B2-39F3-4A6A-A85E-7C978CAF2A23}" destId="{883024E3-F0DB-4A22-ABE4-70B95C761306}" srcOrd="0" destOrd="0" presId="urn:microsoft.com/office/officeart/2005/8/layout/StepDownProcess"/>
    <dgm:cxn modelId="{130483A4-27AF-4CFB-9D72-6C880DE3BC43}" srcId="{71D1F6B2-39F3-4A6A-A85E-7C978CAF2A23}" destId="{48B70FF2-7A69-4DBD-A43A-F53AF37E8EB0}" srcOrd="0" destOrd="0" parTransId="{B22B9493-9A84-4ECD-AAEF-03A7EE105704}" sibTransId="{579108F8-F897-40F1-83E5-DF4AD3E255C4}"/>
    <dgm:cxn modelId="{ED469EEE-8C39-4289-90A8-196F07EBA55E}" type="presOf" srcId="{84D379D1-34A1-4AAE-9C8F-FDB436BDF8F5}" destId="{8411FD16-FCED-41FB-B187-B1ED50D6F55C}" srcOrd="0" destOrd="0" presId="urn:microsoft.com/office/officeart/2005/8/layout/StepDownProcess"/>
    <dgm:cxn modelId="{3ABD9349-A55C-461C-B865-9045C73221B8}" srcId="{D9E85189-254F-45F6-986C-16A139C10797}" destId="{F3346F7C-FD43-4E73-9541-44CA8F4D1669}" srcOrd="0" destOrd="0" parTransId="{A0A255E5-AD73-4A35-8F7A-19B44216C924}" sibTransId="{D7402197-A8EE-4758-BFB5-5AB67CFAED2D}"/>
    <dgm:cxn modelId="{0F164901-0AFC-4DB8-BEEB-4CD0B0B81C7C}" type="presOf" srcId="{2941A889-E5AF-48CC-A89C-C0D4C7F0B55A}" destId="{8684B62B-AFC4-4EBF-83C3-1921CBFB098F}" srcOrd="0" destOrd="0" presId="urn:microsoft.com/office/officeart/2005/8/layout/StepDownProcess"/>
    <dgm:cxn modelId="{B594C3D5-FEFA-4AD4-9746-DF6601C28974}" type="presOf" srcId="{D9E85189-254F-45F6-986C-16A139C10797}" destId="{10C99435-15A3-4D6B-A173-CE7953C52F9F}" srcOrd="0" destOrd="0" presId="urn:microsoft.com/office/officeart/2005/8/layout/StepDownProcess"/>
    <dgm:cxn modelId="{DCE14E9D-056E-47D1-9A60-347B5E240CB6}" type="presParOf" srcId="{883024E3-F0DB-4A22-ABE4-70B95C761306}" destId="{F26F9B1D-8B1D-42B3-A130-A25050A2E8C8}" srcOrd="0" destOrd="0" presId="urn:microsoft.com/office/officeart/2005/8/layout/StepDownProcess"/>
    <dgm:cxn modelId="{CA9FC32D-27C2-451F-9EE0-10A29D78256C}" type="presParOf" srcId="{F26F9B1D-8B1D-42B3-A130-A25050A2E8C8}" destId="{C947065C-BC60-42B8-93E8-FADFE83EAEE5}" srcOrd="0" destOrd="0" presId="urn:microsoft.com/office/officeart/2005/8/layout/StepDownProcess"/>
    <dgm:cxn modelId="{D9DB9ADA-7F77-497F-9AE3-1CD060B1F95C}" type="presParOf" srcId="{F26F9B1D-8B1D-42B3-A130-A25050A2E8C8}" destId="{EFD8BADF-F70F-4D2A-8C47-E8561B971B37}" srcOrd="1" destOrd="0" presId="urn:microsoft.com/office/officeart/2005/8/layout/StepDownProcess"/>
    <dgm:cxn modelId="{64CF9A12-039B-47D8-955C-7760A85260AF}" type="presParOf" srcId="{F26F9B1D-8B1D-42B3-A130-A25050A2E8C8}" destId="{8411FD16-FCED-41FB-B187-B1ED50D6F55C}" srcOrd="2" destOrd="0" presId="urn:microsoft.com/office/officeart/2005/8/layout/StepDownProcess"/>
    <dgm:cxn modelId="{CD30E35C-B330-40DA-B563-CE9DC13145F6}" type="presParOf" srcId="{883024E3-F0DB-4A22-ABE4-70B95C761306}" destId="{5EC4017A-2D23-4834-B3A2-F914ECEE02AD}" srcOrd="1" destOrd="0" presId="urn:microsoft.com/office/officeart/2005/8/layout/StepDownProcess"/>
    <dgm:cxn modelId="{29A9EC7D-25AF-4617-8A83-99D9BA11B32E}" type="presParOf" srcId="{883024E3-F0DB-4A22-ABE4-70B95C761306}" destId="{8EA7383B-3CCB-4B74-AA65-CB6F6540DADA}" srcOrd="2" destOrd="0" presId="urn:microsoft.com/office/officeart/2005/8/layout/StepDownProcess"/>
    <dgm:cxn modelId="{8AEA17C3-C241-41C9-9AB4-54BA3EA6B9EF}" type="presParOf" srcId="{8EA7383B-3CCB-4B74-AA65-CB6F6540DADA}" destId="{72B6EF4F-0853-4823-9314-D74BC094277D}" srcOrd="0" destOrd="0" presId="urn:microsoft.com/office/officeart/2005/8/layout/StepDownProcess"/>
    <dgm:cxn modelId="{47B5FAFA-B361-4ED0-9780-9C130F5F2A09}" type="presParOf" srcId="{8EA7383B-3CCB-4B74-AA65-CB6F6540DADA}" destId="{10C99435-15A3-4D6B-A173-CE7953C52F9F}" srcOrd="1" destOrd="0" presId="urn:microsoft.com/office/officeart/2005/8/layout/StepDownProcess"/>
    <dgm:cxn modelId="{3703B447-AD57-4275-BA7F-7D4C7E3068FB}" type="presParOf" srcId="{8EA7383B-3CCB-4B74-AA65-CB6F6540DADA}" destId="{C492C119-E38A-4F5B-B4D6-A408FDC7A822}" srcOrd="2" destOrd="0" presId="urn:microsoft.com/office/officeart/2005/8/layout/StepDownProcess"/>
    <dgm:cxn modelId="{97D6A59E-5E98-4543-9162-E9596F70C66D}" type="presParOf" srcId="{883024E3-F0DB-4A22-ABE4-70B95C761306}" destId="{B2D7FBCB-694F-4D78-9BEE-0D73AD04CE2D}" srcOrd="3" destOrd="0" presId="urn:microsoft.com/office/officeart/2005/8/layout/StepDownProcess"/>
    <dgm:cxn modelId="{DD251A62-8F31-484D-BA56-DE5169CA2973}" type="presParOf" srcId="{883024E3-F0DB-4A22-ABE4-70B95C761306}" destId="{F3D8EAB2-E5C2-4CAE-BC3B-0AF867B11BEB}" srcOrd="4" destOrd="0" presId="urn:microsoft.com/office/officeart/2005/8/layout/StepDownProcess"/>
    <dgm:cxn modelId="{D3661D39-9468-44DB-A84A-FC6760138EE0}" type="presParOf" srcId="{F3D8EAB2-E5C2-4CAE-BC3B-0AF867B11BEB}" destId="{8684B62B-AFC4-4EBF-83C3-1921CBFB098F}" srcOrd="0" destOrd="0" presId="urn:microsoft.com/office/officeart/2005/8/layout/StepDownProcess"/>
    <dgm:cxn modelId="{5D991112-620C-45FB-A105-018D78D3AB01}" type="presParOf" srcId="{F3D8EAB2-E5C2-4CAE-BC3B-0AF867B11BEB}" destId="{8AB5E95C-EF4D-4951-8E62-2CAB4CC4D02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D2371A-04B3-4F18-82EF-4FD0DBAA02A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5B40CA-A86D-4A07-816D-DF946F816E19}">
      <dgm:prSet phldrT="[Text]"/>
      <dgm:spPr/>
      <dgm:t>
        <a:bodyPr/>
        <a:lstStyle/>
        <a:p>
          <a:r>
            <a:rPr lang="de-DE" dirty="0" smtClean="0"/>
            <a:t>Internes Lernen</a:t>
          </a:r>
          <a:endParaRPr lang="de-DE" dirty="0"/>
        </a:p>
      </dgm:t>
    </dgm:pt>
    <dgm:pt modelId="{258980BC-6790-4BDA-A87F-4F31B9FE98C0}" type="parTrans" cxnId="{901CE927-3387-498F-951E-DC3BFD0EEFAD}">
      <dgm:prSet/>
      <dgm:spPr/>
      <dgm:t>
        <a:bodyPr/>
        <a:lstStyle/>
        <a:p>
          <a:endParaRPr lang="de-DE"/>
        </a:p>
      </dgm:t>
    </dgm:pt>
    <dgm:pt modelId="{98CF7B93-BC61-48A3-BFED-310B95D93CB2}" type="sibTrans" cxnId="{901CE927-3387-498F-951E-DC3BFD0EEFAD}">
      <dgm:prSet/>
      <dgm:spPr/>
      <dgm:t>
        <a:bodyPr/>
        <a:lstStyle/>
        <a:p>
          <a:endParaRPr lang="de-DE"/>
        </a:p>
      </dgm:t>
    </dgm:pt>
    <dgm:pt modelId="{F58468A9-3148-40D9-986B-CBF0DDFB2F5D}">
      <dgm:prSet phldrT="[Text]" custT="1"/>
      <dgm:spPr/>
      <dgm:t>
        <a:bodyPr/>
        <a:lstStyle/>
        <a:p>
          <a:r>
            <a:rPr lang="de-DE" sz="1600" dirty="0" smtClean="0"/>
            <a:t>Flächen-begehung</a:t>
          </a:r>
          <a:endParaRPr lang="de-DE" sz="1600" dirty="0"/>
        </a:p>
      </dgm:t>
    </dgm:pt>
    <dgm:pt modelId="{593DEE42-97B1-4482-B9A2-45BD7AD34BB7}" type="parTrans" cxnId="{D1FF3F7B-CF89-4471-9E1B-731539A658D2}">
      <dgm:prSet/>
      <dgm:spPr/>
      <dgm:t>
        <a:bodyPr/>
        <a:lstStyle/>
        <a:p>
          <a:endParaRPr lang="de-DE"/>
        </a:p>
      </dgm:t>
    </dgm:pt>
    <dgm:pt modelId="{857A82B7-2F90-4319-87E6-D7393E27425D}" type="sibTrans" cxnId="{D1FF3F7B-CF89-4471-9E1B-731539A658D2}">
      <dgm:prSet/>
      <dgm:spPr/>
      <dgm:t>
        <a:bodyPr/>
        <a:lstStyle/>
        <a:p>
          <a:endParaRPr lang="de-DE"/>
        </a:p>
      </dgm:t>
    </dgm:pt>
    <dgm:pt modelId="{1F7979F9-7DB7-4588-9957-7D1E2FC728CA}">
      <dgm:prSet phldrT="[Text]" custT="1"/>
      <dgm:spPr/>
      <dgm:t>
        <a:bodyPr/>
        <a:lstStyle/>
        <a:p>
          <a:r>
            <a:rPr lang="de-DE" sz="1600" dirty="0" smtClean="0"/>
            <a:t>Kartierung mit GIS</a:t>
          </a:r>
          <a:endParaRPr lang="de-DE" sz="1600" dirty="0"/>
        </a:p>
      </dgm:t>
    </dgm:pt>
    <dgm:pt modelId="{E2C654FC-A230-4AAB-9484-F1EED58755F8}" type="parTrans" cxnId="{41303DD0-B39F-46DE-84D5-BA1888FE70DB}">
      <dgm:prSet/>
      <dgm:spPr/>
      <dgm:t>
        <a:bodyPr/>
        <a:lstStyle/>
        <a:p>
          <a:endParaRPr lang="de-DE"/>
        </a:p>
      </dgm:t>
    </dgm:pt>
    <dgm:pt modelId="{80DEB4FB-968E-40BE-8B21-B65019E3E787}" type="sibTrans" cxnId="{41303DD0-B39F-46DE-84D5-BA1888FE70DB}">
      <dgm:prSet/>
      <dgm:spPr/>
      <dgm:t>
        <a:bodyPr/>
        <a:lstStyle/>
        <a:p>
          <a:endParaRPr lang="de-DE"/>
        </a:p>
      </dgm:t>
    </dgm:pt>
    <dgm:pt modelId="{3DF52012-86E8-42EC-94C1-82FF4E5977DA}">
      <dgm:prSet phldrT="[Text]" custT="1"/>
      <dgm:spPr/>
      <dgm:t>
        <a:bodyPr/>
        <a:lstStyle/>
        <a:p>
          <a:r>
            <a:rPr lang="de-DE" sz="1600" dirty="0" smtClean="0"/>
            <a:t>Planung + Bau Insekten-hotel</a:t>
          </a:r>
          <a:endParaRPr lang="de-DE" sz="1600" dirty="0"/>
        </a:p>
      </dgm:t>
    </dgm:pt>
    <dgm:pt modelId="{793545BE-1512-43CD-960D-6FE00FCE1A5D}" type="parTrans" cxnId="{09CEFD52-E3FB-43E5-8EA8-4712B366D10D}">
      <dgm:prSet/>
      <dgm:spPr/>
      <dgm:t>
        <a:bodyPr/>
        <a:lstStyle/>
        <a:p>
          <a:endParaRPr lang="de-DE"/>
        </a:p>
      </dgm:t>
    </dgm:pt>
    <dgm:pt modelId="{362BBEDF-05B6-4E44-A705-FF7AAE24986F}" type="sibTrans" cxnId="{09CEFD52-E3FB-43E5-8EA8-4712B366D10D}">
      <dgm:prSet/>
      <dgm:spPr/>
      <dgm:t>
        <a:bodyPr/>
        <a:lstStyle/>
        <a:p>
          <a:endParaRPr lang="de-DE"/>
        </a:p>
      </dgm:t>
    </dgm:pt>
    <dgm:pt modelId="{3C3DBB57-05FD-4360-811F-84A0A5D618CF}">
      <dgm:prSet phldrT="[Text]" custT="1"/>
      <dgm:spPr/>
      <dgm:t>
        <a:bodyPr/>
        <a:lstStyle/>
        <a:p>
          <a:r>
            <a:rPr lang="de-DE" sz="1600" dirty="0" smtClean="0"/>
            <a:t>Teamarbeit und Lernen</a:t>
          </a:r>
          <a:endParaRPr lang="de-DE" sz="1600" dirty="0"/>
        </a:p>
      </dgm:t>
    </dgm:pt>
    <dgm:pt modelId="{90F83897-6772-4728-8803-16CB395C5C81}" type="parTrans" cxnId="{09DC14AB-8E68-4E49-98E9-9708D5357C79}">
      <dgm:prSet/>
      <dgm:spPr/>
      <dgm:t>
        <a:bodyPr/>
        <a:lstStyle/>
        <a:p>
          <a:endParaRPr lang="de-DE"/>
        </a:p>
      </dgm:t>
    </dgm:pt>
    <dgm:pt modelId="{E2B76162-4E49-4871-B541-717812F79069}" type="sibTrans" cxnId="{09DC14AB-8E68-4E49-98E9-9708D5357C79}">
      <dgm:prSet/>
      <dgm:spPr/>
      <dgm:t>
        <a:bodyPr/>
        <a:lstStyle/>
        <a:p>
          <a:endParaRPr lang="de-DE"/>
        </a:p>
      </dgm:t>
    </dgm:pt>
    <dgm:pt modelId="{81D92637-F7F5-4442-8A22-7C9F6247C85A}">
      <dgm:prSet phldrT="[Text]"/>
      <dgm:spPr/>
      <dgm:t>
        <a:bodyPr/>
        <a:lstStyle/>
        <a:p>
          <a:r>
            <a:rPr lang="de-DE" dirty="0" smtClean="0"/>
            <a:t>Anwendung Projekt-management</a:t>
          </a:r>
          <a:endParaRPr lang="de-DE" dirty="0"/>
        </a:p>
      </dgm:t>
    </dgm:pt>
    <dgm:pt modelId="{5126BF4F-30C6-43AE-98AA-9B67B9CA7387}" type="parTrans" cxnId="{EDB3151F-003A-4879-BE17-B67DC2D579CA}">
      <dgm:prSet/>
      <dgm:spPr/>
      <dgm:t>
        <a:bodyPr/>
        <a:lstStyle/>
        <a:p>
          <a:endParaRPr lang="de-DE"/>
        </a:p>
      </dgm:t>
    </dgm:pt>
    <dgm:pt modelId="{4B2337E9-541F-4B1D-A0C9-77A6E46BE7DB}" type="sibTrans" cxnId="{EDB3151F-003A-4879-BE17-B67DC2D579CA}">
      <dgm:prSet/>
      <dgm:spPr/>
      <dgm:t>
        <a:bodyPr/>
        <a:lstStyle/>
        <a:p>
          <a:endParaRPr lang="de-DE"/>
        </a:p>
      </dgm:t>
    </dgm:pt>
    <dgm:pt modelId="{F912CE3E-EF1A-46E6-8580-46EE26E61A0C}" type="pres">
      <dgm:prSet presAssocID="{81D2371A-04B3-4F18-82EF-4FD0DBAA02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C259679-B7B0-4706-A884-1DFFC3D2F221}" type="pres">
      <dgm:prSet presAssocID="{81D2371A-04B3-4F18-82EF-4FD0DBAA02AD}" presName="radial" presStyleCnt="0">
        <dgm:presLayoutVars>
          <dgm:animLvl val="ctr"/>
        </dgm:presLayoutVars>
      </dgm:prSet>
      <dgm:spPr/>
    </dgm:pt>
    <dgm:pt modelId="{73BB87EA-A60E-4E4F-8967-DE10403726B0}" type="pres">
      <dgm:prSet presAssocID="{CB5B40CA-A86D-4A07-816D-DF946F816E19}" presName="centerShape" presStyleLbl="vennNode1" presStyleIdx="0" presStyleCnt="6"/>
      <dgm:spPr/>
      <dgm:t>
        <a:bodyPr/>
        <a:lstStyle/>
        <a:p>
          <a:endParaRPr lang="de-DE"/>
        </a:p>
      </dgm:t>
    </dgm:pt>
    <dgm:pt modelId="{2BEA028C-CCE9-4F4A-875B-05029984E446}" type="pres">
      <dgm:prSet presAssocID="{F58468A9-3148-40D9-986B-CBF0DDFB2F5D}" presName="node" presStyleLbl="vennNode1" presStyleIdx="1" presStyleCnt="6" custRadScaleRad="100499" custRadScaleInc="-186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35EF4C-F7D4-4700-A8FA-C65FF53E3E62}" type="pres">
      <dgm:prSet presAssocID="{1F7979F9-7DB7-4588-9957-7D1E2FC728CA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B52C88-F3EE-476B-9E66-8AE828F3C31A}" type="pres">
      <dgm:prSet presAssocID="{3DF52012-86E8-42EC-94C1-82FF4E5977DA}" presName="node" presStyleLbl="vennNode1" presStyleIdx="3" presStyleCnt="6" custRadScaleRad="106214" custRadScaleInc="-609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D9D63C-9E88-47B6-A0D7-7FD239EF81E2}" type="pres">
      <dgm:prSet presAssocID="{3C3DBB57-05FD-4360-811F-84A0A5D618CF}" presName="node" presStyleLbl="vennNode1" presStyleIdx="4" presStyleCnt="6" custRadScaleRad="103659" custRadScaleInc="9341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29E93CD-8AEA-4544-90B5-95D5CCAE06AB}" type="pres">
      <dgm:prSet presAssocID="{81D92637-F7F5-4442-8A22-7C9F6247C85A}" presName="node" presStyleLbl="vennNode1" presStyleIdx="5" presStyleCnt="6" custScaleX="109092" custScaleY="109504" custRadScaleRad="107593" custRadScaleInc="-9007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D9222C1-5384-4357-BC5B-FA67F27193BA}" type="presOf" srcId="{3DF52012-86E8-42EC-94C1-82FF4E5977DA}" destId="{78B52C88-F3EE-476B-9E66-8AE828F3C31A}" srcOrd="0" destOrd="0" presId="urn:microsoft.com/office/officeart/2005/8/layout/radial3"/>
    <dgm:cxn modelId="{F6245C7B-AF5E-405F-8785-EFCDC04ABB5A}" type="presOf" srcId="{81D2371A-04B3-4F18-82EF-4FD0DBAA02AD}" destId="{F912CE3E-EF1A-46E6-8580-46EE26E61A0C}" srcOrd="0" destOrd="0" presId="urn:microsoft.com/office/officeart/2005/8/layout/radial3"/>
    <dgm:cxn modelId="{01C91850-3D60-4790-898D-650BF9100A52}" type="presOf" srcId="{1F7979F9-7DB7-4588-9957-7D1E2FC728CA}" destId="{FD35EF4C-F7D4-4700-A8FA-C65FF53E3E62}" srcOrd="0" destOrd="0" presId="urn:microsoft.com/office/officeart/2005/8/layout/radial3"/>
    <dgm:cxn modelId="{EDB3151F-003A-4879-BE17-B67DC2D579CA}" srcId="{CB5B40CA-A86D-4A07-816D-DF946F816E19}" destId="{81D92637-F7F5-4442-8A22-7C9F6247C85A}" srcOrd="4" destOrd="0" parTransId="{5126BF4F-30C6-43AE-98AA-9B67B9CA7387}" sibTransId="{4B2337E9-541F-4B1D-A0C9-77A6E46BE7DB}"/>
    <dgm:cxn modelId="{41303DD0-B39F-46DE-84D5-BA1888FE70DB}" srcId="{CB5B40CA-A86D-4A07-816D-DF946F816E19}" destId="{1F7979F9-7DB7-4588-9957-7D1E2FC728CA}" srcOrd="1" destOrd="0" parTransId="{E2C654FC-A230-4AAB-9484-F1EED58755F8}" sibTransId="{80DEB4FB-968E-40BE-8B21-B65019E3E787}"/>
    <dgm:cxn modelId="{312E3A2E-F040-4503-9740-1BA9F6DD1D0F}" type="presOf" srcId="{81D92637-F7F5-4442-8A22-7C9F6247C85A}" destId="{829E93CD-8AEA-4544-90B5-95D5CCAE06AB}" srcOrd="0" destOrd="0" presId="urn:microsoft.com/office/officeart/2005/8/layout/radial3"/>
    <dgm:cxn modelId="{237FE552-FA81-49C3-B4EF-4641718751B0}" type="presOf" srcId="{CB5B40CA-A86D-4A07-816D-DF946F816E19}" destId="{73BB87EA-A60E-4E4F-8967-DE10403726B0}" srcOrd="0" destOrd="0" presId="urn:microsoft.com/office/officeart/2005/8/layout/radial3"/>
    <dgm:cxn modelId="{09CEFD52-E3FB-43E5-8EA8-4712B366D10D}" srcId="{CB5B40CA-A86D-4A07-816D-DF946F816E19}" destId="{3DF52012-86E8-42EC-94C1-82FF4E5977DA}" srcOrd="2" destOrd="0" parTransId="{793545BE-1512-43CD-960D-6FE00FCE1A5D}" sibTransId="{362BBEDF-05B6-4E44-A705-FF7AAE24986F}"/>
    <dgm:cxn modelId="{C7A1618A-AD32-4FD2-8220-7F86225C71E0}" type="presOf" srcId="{3C3DBB57-05FD-4360-811F-84A0A5D618CF}" destId="{5CD9D63C-9E88-47B6-A0D7-7FD239EF81E2}" srcOrd="0" destOrd="0" presId="urn:microsoft.com/office/officeart/2005/8/layout/radial3"/>
    <dgm:cxn modelId="{D1FF3F7B-CF89-4471-9E1B-731539A658D2}" srcId="{CB5B40CA-A86D-4A07-816D-DF946F816E19}" destId="{F58468A9-3148-40D9-986B-CBF0DDFB2F5D}" srcOrd="0" destOrd="0" parTransId="{593DEE42-97B1-4482-B9A2-45BD7AD34BB7}" sibTransId="{857A82B7-2F90-4319-87E6-D7393E27425D}"/>
    <dgm:cxn modelId="{09DC14AB-8E68-4E49-98E9-9708D5357C79}" srcId="{CB5B40CA-A86D-4A07-816D-DF946F816E19}" destId="{3C3DBB57-05FD-4360-811F-84A0A5D618CF}" srcOrd="3" destOrd="0" parTransId="{90F83897-6772-4728-8803-16CB395C5C81}" sibTransId="{E2B76162-4E49-4871-B541-717812F79069}"/>
    <dgm:cxn modelId="{EA2CD0D5-FF3E-4CA1-88E8-CBB29A95A8A4}" type="presOf" srcId="{F58468A9-3148-40D9-986B-CBF0DDFB2F5D}" destId="{2BEA028C-CCE9-4F4A-875B-05029984E446}" srcOrd="0" destOrd="0" presId="urn:microsoft.com/office/officeart/2005/8/layout/radial3"/>
    <dgm:cxn modelId="{901CE927-3387-498F-951E-DC3BFD0EEFAD}" srcId="{81D2371A-04B3-4F18-82EF-4FD0DBAA02AD}" destId="{CB5B40CA-A86D-4A07-816D-DF946F816E19}" srcOrd="0" destOrd="0" parTransId="{258980BC-6790-4BDA-A87F-4F31B9FE98C0}" sibTransId="{98CF7B93-BC61-48A3-BFED-310B95D93CB2}"/>
    <dgm:cxn modelId="{7DBB7861-E25F-451C-8B9E-4D7B36344116}" type="presParOf" srcId="{F912CE3E-EF1A-46E6-8580-46EE26E61A0C}" destId="{4C259679-B7B0-4706-A884-1DFFC3D2F221}" srcOrd="0" destOrd="0" presId="urn:microsoft.com/office/officeart/2005/8/layout/radial3"/>
    <dgm:cxn modelId="{4C8A50CB-D64D-4A0A-912B-5E6609DA5B86}" type="presParOf" srcId="{4C259679-B7B0-4706-A884-1DFFC3D2F221}" destId="{73BB87EA-A60E-4E4F-8967-DE10403726B0}" srcOrd="0" destOrd="0" presId="urn:microsoft.com/office/officeart/2005/8/layout/radial3"/>
    <dgm:cxn modelId="{CE98C472-C462-4785-849D-CBD60E2A6E38}" type="presParOf" srcId="{4C259679-B7B0-4706-A884-1DFFC3D2F221}" destId="{2BEA028C-CCE9-4F4A-875B-05029984E446}" srcOrd="1" destOrd="0" presId="urn:microsoft.com/office/officeart/2005/8/layout/radial3"/>
    <dgm:cxn modelId="{6CBDBD1D-ACDC-498E-91DF-665818B28CE2}" type="presParOf" srcId="{4C259679-B7B0-4706-A884-1DFFC3D2F221}" destId="{FD35EF4C-F7D4-4700-A8FA-C65FF53E3E62}" srcOrd="2" destOrd="0" presId="urn:microsoft.com/office/officeart/2005/8/layout/radial3"/>
    <dgm:cxn modelId="{2B56FCD1-B159-45CF-9BBB-5E8432955C2A}" type="presParOf" srcId="{4C259679-B7B0-4706-A884-1DFFC3D2F221}" destId="{78B52C88-F3EE-476B-9E66-8AE828F3C31A}" srcOrd="3" destOrd="0" presId="urn:microsoft.com/office/officeart/2005/8/layout/radial3"/>
    <dgm:cxn modelId="{73B7E31F-AF2A-4F8A-B0F2-C50B3171D0CE}" type="presParOf" srcId="{4C259679-B7B0-4706-A884-1DFFC3D2F221}" destId="{5CD9D63C-9E88-47B6-A0D7-7FD239EF81E2}" srcOrd="4" destOrd="0" presId="urn:microsoft.com/office/officeart/2005/8/layout/radial3"/>
    <dgm:cxn modelId="{69E5BC7D-C94B-4938-A941-37E44C690BA8}" type="presParOf" srcId="{4C259679-B7B0-4706-A884-1DFFC3D2F221}" destId="{829E93CD-8AEA-4544-90B5-95D5CCAE06AB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D2371A-04B3-4F18-82EF-4FD0DBAA02A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5B40CA-A86D-4A07-816D-DF946F816E19}">
      <dgm:prSet phldrT="[Text]"/>
      <dgm:spPr/>
      <dgm:t>
        <a:bodyPr/>
        <a:lstStyle/>
        <a:p>
          <a:r>
            <a:rPr lang="de-DE" dirty="0" smtClean="0"/>
            <a:t>Internes Lernen</a:t>
          </a:r>
          <a:endParaRPr lang="de-DE" dirty="0"/>
        </a:p>
      </dgm:t>
    </dgm:pt>
    <dgm:pt modelId="{258980BC-6790-4BDA-A87F-4F31B9FE98C0}" type="parTrans" cxnId="{901CE927-3387-498F-951E-DC3BFD0EEFAD}">
      <dgm:prSet/>
      <dgm:spPr/>
      <dgm:t>
        <a:bodyPr/>
        <a:lstStyle/>
        <a:p>
          <a:endParaRPr lang="de-DE"/>
        </a:p>
      </dgm:t>
    </dgm:pt>
    <dgm:pt modelId="{98CF7B93-BC61-48A3-BFED-310B95D93CB2}" type="sibTrans" cxnId="{901CE927-3387-498F-951E-DC3BFD0EEFAD}">
      <dgm:prSet/>
      <dgm:spPr/>
      <dgm:t>
        <a:bodyPr/>
        <a:lstStyle/>
        <a:p>
          <a:endParaRPr lang="de-DE"/>
        </a:p>
      </dgm:t>
    </dgm:pt>
    <dgm:pt modelId="{F58468A9-3148-40D9-986B-CBF0DDFB2F5D}">
      <dgm:prSet phldrT="[Text]" custT="1"/>
      <dgm:spPr>
        <a:solidFill>
          <a:schemeClr val="accent3">
            <a:lumMod val="50000"/>
            <a:alpha val="50000"/>
          </a:schemeClr>
        </a:solidFill>
      </dgm:spPr>
      <dgm:t>
        <a:bodyPr/>
        <a:lstStyle/>
        <a:p>
          <a:r>
            <a:rPr lang="de-DE" sz="2400" b="1" dirty="0" smtClean="0"/>
            <a:t>Flächen-begehung</a:t>
          </a:r>
          <a:endParaRPr lang="de-DE" sz="2400" b="1" dirty="0"/>
        </a:p>
      </dgm:t>
    </dgm:pt>
    <dgm:pt modelId="{593DEE42-97B1-4482-B9A2-45BD7AD34BB7}" type="parTrans" cxnId="{D1FF3F7B-CF89-4471-9E1B-731539A658D2}">
      <dgm:prSet/>
      <dgm:spPr/>
      <dgm:t>
        <a:bodyPr/>
        <a:lstStyle/>
        <a:p>
          <a:endParaRPr lang="de-DE"/>
        </a:p>
      </dgm:t>
    </dgm:pt>
    <dgm:pt modelId="{857A82B7-2F90-4319-87E6-D7393E27425D}" type="sibTrans" cxnId="{D1FF3F7B-CF89-4471-9E1B-731539A658D2}">
      <dgm:prSet/>
      <dgm:spPr/>
      <dgm:t>
        <a:bodyPr/>
        <a:lstStyle/>
        <a:p>
          <a:endParaRPr lang="de-DE"/>
        </a:p>
      </dgm:t>
    </dgm:pt>
    <dgm:pt modelId="{1F7979F9-7DB7-4588-9957-7D1E2FC728CA}">
      <dgm:prSet phldrT="[Text]" custT="1"/>
      <dgm:spPr/>
      <dgm:t>
        <a:bodyPr/>
        <a:lstStyle/>
        <a:p>
          <a:r>
            <a:rPr lang="de-DE" sz="1600" dirty="0" smtClean="0"/>
            <a:t>Kartierung mit GIS</a:t>
          </a:r>
          <a:endParaRPr lang="de-DE" sz="1600" dirty="0"/>
        </a:p>
      </dgm:t>
    </dgm:pt>
    <dgm:pt modelId="{E2C654FC-A230-4AAB-9484-F1EED58755F8}" type="parTrans" cxnId="{41303DD0-B39F-46DE-84D5-BA1888FE70DB}">
      <dgm:prSet/>
      <dgm:spPr/>
      <dgm:t>
        <a:bodyPr/>
        <a:lstStyle/>
        <a:p>
          <a:endParaRPr lang="de-DE"/>
        </a:p>
      </dgm:t>
    </dgm:pt>
    <dgm:pt modelId="{80DEB4FB-968E-40BE-8B21-B65019E3E787}" type="sibTrans" cxnId="{41303DD0-B39F-46DE-84D5-BA1888FE70DB}">
      <dgm:prSet/>
      <dgm:spPr/>
      <dgm:t>
        <a:bodyPr/>
        <a:lstStyle/>
        <a:p>
          <a:endParaRPr lang="de-DE"/>
        </a:p>
      </dgm:t>
    </dgm:pt>
    <dgm:pt modelId="{3DF52012-86E8-42EC-94C1-82FF4E5977DA}">
      <dgm:prSet phldrT="[Text]" custT="1"/>
      <dgm:spPr/>
      <dgm:t>
        <a:bodyPr/>
        <a:lstStyle/>
        <a:p>
          <a:r>
            <a:rPr lang="de-DE" sz="1600" dirty="0" smtClean="0"/>
            <a:t>Planung + Bau Insekten-hotel</a:t>
          </a:r>
          <a:endParaRPr lang="de-DE" sz="1600" dirty="0"/>
        </a:p>
      </dgm:t>
    </dgm:pt>
    <dgm:pt modelId="{793545BE-1512-43CD-960D-6FE00FCE1A5D}" type="parTrans" cxnId="{09CEFD52-E3FB-43E5-8EA8-4712B366D10D}">
      <dgm:prSet/>
      <dgm:spPr/>
      <dgm:t>
        <a:bodyPr/>
        <a:lstStyle/>
        <a:p>
          <a:endParaRPr lang="de-DE"/>
        </a:p>
      </dgm:t>
    </dgm:pt>
    <dgm:pt modelId="{362BBEDF-05B6-4E44-A705-FF7AAE24986F}" type="sibTrans" cxnId="{09CEFD52-E3FB-43E5-8EA8-4712B366D10D}">
      <dgm:prSet/>
      <dgm:spPr/>
      <dgm:t>
        <a:bodyPr/>
        <a:lstStyle/>
        <a:p>
          <a:endParaRPr lang="de-DE"/>
        </a:p>
      </dgm:t>
    </dgm:pt>
    <dgm:pt modelId="{B3BA77F5-140C-43BD-B44D-C182EFB6537C}">
      <dgm:prSet phldrT="[Text]" custT="1"/>
      <dgm:spPr/>
      <dgm:t>
        <a:bodyPr/>
        <a:lstStyle/>
        <a:p>
          <a:r>
            <a:rPr lang="de-DE" sz="1600" dirty="0" smtClean="0"/>
            <a:t>Anwendung</a:t>
          </a:r>
          <a:r>
            <a:rPr lang="de-DE" sz="1400" dirty="0" smtClean="0"/>
            <a:t> </a:t>
          </a:r>
          <a:r>
            <a:rPr lang="de-DE" sz="1600" dirty="0" smtClean="0"/>
            <a:t>Projekt-management</a:t>
          </a:r>
          <a:endParaRPr lang="de-DE" sz="1600" dirty="0"/>
        </a:p>
      </dgm:t>
    </dgm:pt>
    <dgm:pt modelId="{1A6CA3B5-8BC7-49D6-AB0A-8B1B20005EDA}" type="parTrans" cxnId="{59EDEBB2-BF7C-4792-94D8-13AC44739714}">
      <dgm:prSet/>
      <dgm:spPr/>
      <dgm:t>
        <a:bodyPr/>
        <a:lstStyle/>
        <a:p>
          <a:endParaRPr lang="de-DE"/>
        </a:p>
      </dgm:t>
    </dgm:pt>
    <dgm:pt modelId="{26058C0A-0284-43A8-A891-5DC8CEADD6F2}" type="sibTrans" cxnId="{59EDEBB2-BF7C-4792-94D8-13AC44739714}">
      <dgm:prSet/>
      <dgm:spPr/>
      <dgm:t>
        <a:bodyPr/>
        <a:lstStyle/>
        <a:p>
          <a:endParaRPr lang="de-DE"/>
        </a:p>
      </dgm:t>
    </dgm:pt>
    <dgm:pt modelId="{3C3DBB57-05FD-4360-811F-84A0A5D618CF}">
      <dgm:prSet phldrT="[Text]" custT="1"/>
      <dgm:spPr/>
      <dgm:t>
        <a:bodyPr/>
        <a:lstStyle/>
        <a:p>
          <a:r>
            <a:rPr lang="de-DE" sz="1600" dirty="0" smtClean="0"/>
            <a:t>Teamarbeit und Lernen</a:t>
          </a:r>
          <a:endParaRPr lang="de-DE" sz="1600" dirty="0"/>
        </a:p>
      </dgm:t>
    </dgm:pt>
    <dgm:pt modelId="{90F83897-6772-4728-8803-16CB395C5C81}" type="parTrans" cxnId="{09DC14AB-8E68-4E49-98E9-9708D5357C79}">
      <dgm:prSet/>
      <dgm:spPr/>
      <dgm:t>
        <a:bodyPr/>
        <a:lstStyle/>
        <a:p>
          <a:endParaRPr lang="de-DE"/>
        </a:p>
      </dgm:t>
    </dgm:pt>
    <dgm:pt modelId="{E2B76162-4E49-4871-B541-717812F79069}" type="sibTrans" cxnId="{09DC14AB-8E68-4E49-98E9-9708D5357C79}">
      <dgm:prSet/>
      <dgm:spPr/>
      <dgm:t>
        <a:bodyPr/>
        <a:lstStyle/>
        <a:p>
          <a:endParaRPr lang="de-DE"/>
        </a:p>
      </dgm:t>
    </dgm:pt>
    <dgm:pt modelId="{F912CE3E-EF1A-46E6-8580-46EE26E61A0C}" type="pres">
      <dgm:prSet presAssocID="{81D2371A-04B3-4F18-82EF-4FD0DBAA02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C259679-B7B0-4706-A884-1DFFC3D2F221}" type="pres">
      <dgm:prSet presAssocID="{81D2371A-04B3-4F18-82EF-4FD0DBAA02AD}" presName="radial" presStyleCnt="0">
        <dgm:presLayoutVars>
          <dgm:animLvl val="ctr"/>
        </dgm:presLayoutVars>
      </dgm:prSet>
      <dgm:spPr/>
    </dgm:pt>
    <dgm:pt modelId="{73BB87EA-A60E-4E4F-8967-DE10403726B0}" type="pres">
      <dgm:prSet presAssocID="{CB5B40CA-A86D-4A07-816D-DF946F816E19}" presName="centerShape" presStyleLbl="vennNode1" presStyleIdx="0" presStyleCnt="6"/>
      <dgm:spPr/>
      <dgm:t>
        <a:bodyPr/>
        <a:lstStyle/>
        <a:p>
          <a:endParaRPr lang="de-DE"/>
        </a:p>
      </dgm:t>
    </dgm:pt>
    <dgm:pt modelId="{2BEA028C-CCE9-4F4A-875B-05029984E446}" type="pres">
      <dgm:prSet presAssocID="{F58468A9-3148-40D9-986B-CBF0DDFB2F5D}" presName="node" presStyleLbl="vennNode1" presStyleIdx="1" presStyleCnt="6" custScaleX="132460" custScaleY="13042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35EF4C-F7D4-4700-A8FA-C65FF53E3E62}" type="pres">
      <dgm:prSet presAssocID="{1F7979F9-7DB7-4588-9957-7D1E2FC728CA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B52C88-F3EE-476B-9E66-8AE828F3C31A}" type="pres">
      <dgm:prSet presAssocID="{3DF52012-86E8-42EC-94C1-82FF4E5977DA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06AC480-D246-4524-9D81-8C43B98464C9}" type="pres">
      <dgm:prSet presAssocID="{B3BA77F5-140C-43BD-B44D-C182EFB6537C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D9D63C-9E88-47B6-A0D7-7FD239EF81E2}" type="pres">
      <dgm:prSet presAssocID="{3C3DBB57-05FD-4360-811F-84A0A5D618CF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0219450-9ABE-4083-8F81-3D9328F6F346}" type="presOf" srcId="{1F7979F9-7DB7-4588-9957-7D1E2FC728CA}" destId="{FD35EF4C-F7D4-4700-A8FA-C65FF53E3E62}" srcOrd="0" destOrd="0" presId="urn:microsoft.com/office/officeart/2005/8/layout/radial3"/>
    <dgm:cxn modelId="{E6F26691-7D29-4604-8879-4946711F0B1A}" type="presOf" srcId="{B3BA77F5-140C-43BD-B44D-C182EFB6537C}" destId="{806AC480-D246-4524-9D81-8C43B98464C9}" srcOrd="0" destOrd="0" presId="urn:microsoft.com/office/officeart/2005/8/layout/radial3"/>
    <dgm:cxn modelId="{41303DD0-B39F-46DE-84D5-BA1888FE70DB}" srcId="{CB5B40CA-A86D-4A07-816D-DF946F816E19}" destId="{1F7979F9-7DB7-4588-9957-7D1E2FC728CA}" srcOrd="1" destOrd="0" parTransId="{E2C654FC-A230-4AAB-9484-F1EED58755F8}" sibTransId="{80DEB4FB-968E-40BE-8B21-B65019E3E787}"/>
    <dgm:cxn modelId="{D85B3DDD-9357-4D42-AF14-C6F5B6BDF9DE}" type="presOf" srcId="{CB5B40CA-A86D-4A07-816D-DF946F816E19}" destId="{73BB87EA-A60E-4E4F-8967-DE10403726B0}" srcOrd="0" destOrd="0" presId="urn:microsoft.com/office/officeart/2005/8/layout/radial3"/>
    <dgm:cxn modelId="{AF4DAF30-7513-4E9E-B068-5F6471B3367C}" type="presOf" srcId="{3C3DBB57-05FD-4360-811F-84A0A5D618CF}" destId="{5CD9D63C-9E88-47B6-A0D7-7FD239EF81E2}" srcOrd="0" destOrd="0" presId="urn:microsoft.com/office/officeart/2005/8/layout/radial3"/>
    <dgm:cxn modelId="{09CEFD52-E3FB-43E5-8EA8-4712B366D10D}" srcId="{CB5B40CA-A86D-4A07-816D-DF946F816E19}" destId="{3DF52012-86E8-42EC-94C1-82FF4E5977DA}" srcOrd="2" destOrd="0" parTransId="{793545BE-1512-43CD-960D-6FE00FCE1A5D}" sibTransId="{362BBEDF-05B6-4E44-A705-FF7AAE24986F}"/>
    <dgm:cxn modelId="{59EDEBB2-BF7C-4792-94D8-13AC44739714}" srcId="{CB5B40CA-A86D-4A07-816D-DF946F816E19}" destId="{B3BA77F5-140C-43BD-B44D-C182EFB6537C}" srcOrd="3" destOrd="0" parTransId="{1A6CA3B5-8BC7-49D6-AB0A-8B1B20005EDA}" sibTransId="{26058C0A-0284-43A8-A891-5DC8CEADD6F2}"/>
    <dgm:cxn modelId="{D1FF3F7B-CF89-4471-9E1B-731539A658D2}" srcId="{CB5B40CA-A86D-4A07-816D-DF946F816E19}" destId="{F58468A9-3148-40D9-986B-CBF0DDFB2F5D}" srcOrd="0" destOrd="0" parTransId="{593DEE42-97B1-4482-B9A2-45BD7AD34BB7}" sibTransId="{857A82B7-2F90-4319-87E6-D7393E27425D}"/>
    <dgm:cxn modelId="{09DC14AB-8E68-4E49-98E9-9708D5357C79}" srcId="{CB5B40CA-A86D-4A07-816D-DF946F816E19}" destId="{3C3DBB57-05FD-4360-811F-84A0A5D618CF}" srcOrd="4" destOrd="0" parTransId="{90F83897-6772-4728-8803-16CB395C5C81}" sibTransId="{E2B76162-4E49-4871-B541-717812F79069}"/>
    <dgm:cxn modelId="{5CAA2959-2236-4259-9C89-FE8E28297BF1}" type="presOf" srcId="{3DF52012-86E8-42EC-94C1-82FF4E5977DA}" destId="{78B52C88-F3EE-476B-9E66-8AE828F3C31A}" srcOrd="0" destOrd="0" presId="urn:microsoft.com/office/officeart/2005/8/layout/radial3"/>
    <dgm:cxn modelId="{901CE927-3387-498F-951E-DC3BFD0EEFAD}" srcId="{81D2371A-04B3-4F18-82EF-4FD0DBAA02AD}" destId="{CB5B40CA-A86D-4A07-816D-DF946F816E19}" srcOrd="0" destOrd="0" parTransId="{258980BC-6790-4BDA-A87F-4F31B9FE98C0}" sibTransId="{98CF7B93-BC61-48A3-BFED-310B95D93CB2}"/>
    <dgm:cxn modelId="{A8DFC4F0-39B3-48CA-A001-86E632F57E4E}" type="presOf" srcId="{F58468A9-3148-40D9-986B-CBF0DDFB2F5D}" destId="{2BEA028C-CCE9-4F4A-875B-05029984E446}" srcOrd="0" destOrd="0" presId="urn:microsoft.com/office/officeart/2005/8/layout/radial3"/>
    <dgm:cxn modelId="{3F3685D1-8EF0-4AD1-B5DA-AA12B51C1BB2}" type="presOf" srcId="{81D2371A-04B3-4F18-82EF-4FD0DBAA02AD}" destId="{F912CE3E-EF1A-46E6-8580-46EE26E61A0C}" srcOrd="0" destOrd="0" presId="urn:microsoft.com/office/officeart/2005/8/layout/radial3"/>
    <dgm:cxn modelId="{8C6F2228-7311-45A1-A13A-74820F744225}" type="presParOf" srcId="{F912CE3E-EF1A-46E6-8580-46EE26E61A0C}" destId="{4C259679-B7B0-4706-A884-1DFFC3D2F221}" srcOrd="0" destOrd="0" presId="urn:microsoft.com/office/officeart/2005/8/layout/radial3"/>
    <dgm:cxn modelId="{60630122-F4CB-4909-8FAB-E16B33B06596}" type="presParOf" srcId="{4C259679-B7B0-4706-A884-1DFFC3D2F221}" destId="{73BB87EA-A60E-4E4F-8967-DE10403726B0}" srcOrd="0" destOrd="0" presId="urn:microsoft.com/office/officeart/2005/8/layout/radial3"/>
    <dgm:cxn modelId="{8A4EB42C-4035-4B66-875A-23C3BBA114BC}" type="presParOf" srcId="{4C259679-B7B0-4706-A884-1DFFC3D2F221}" destId="{2BEA028C-CCE9-4F4A-875B-05029984E446}" srcOrd="1" destOrd="0" presId="urn:microsoft.com/office/officeart/2005/8/layout/radial3"/>
    <dgm:cxn modelId="{4E5D8EDB-F30B-4DE2-BDCD-989B4E09489C}" type="presParOf" srcId="{4C259679-B7B0-4706-A884-1DFFC3D2F221}" destId="{FD35EF4C-F7D4-4700-A8FA-C65FF53E3E62}" srcOrd="2" destOrd="0" presId="urn:microsoft.com/office/officeart/2005/8/layout/radial3"/>
    <dgm:cxn modelId="{E3EF6B66-3E99-4192-AD52-9FA9DF40E09C}" type="presParOf" srcId="{4C259679-B7B0-4706-A884-1DFFC3D2F221}" destId="{78B52C88-F3EE-476B-9E66-8AE828F3C31A}" srcOrd="3" destOrd="0" presId="urn:microsoft.com/office/officeart/2005/8/layout/radial3"/>
    <dgm:cxn modelId="{12C138E3-E159-433E-A5B8-8210B11AEE58}" type="presParOf" srcId="{4C259679-B7B0-4706-A884-1DFFC3D2F221}" destId="{806AC480-D246-4524-9D81-8C43B98464C9}" srcOrd="4" destOrd="0" presId="urn:microsoft.com/office/officeart/2005/8/layout/radial3"/>
    <dgm:cxn modelId="{14A4DD1F-46BA-4BA1-B377-EF6A500F7D9D}" type="presParOf" srcId="{4C259679-B7B0-4706-A884-1DFFC3D2F221}" destId="{5CD9D63C-9E88-47B6-A0D7-7FD239EF81E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D2371A-04B3-4F18-82EF-4FD0DBAA02A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5B40CA-A86D-4A07-816D-DF946F816E19}">
      <dgm:prSet phldrT="[Text]"/>
      <dgm:spPr/>
      <dgm:t>
        <a:bodyPr/>
        <a:lstStyle/>
        <a:p>
          <a:r>
            <a:rPr lang="de-DE" dirty="0" smtClean="0"/>
            <a:t>Internes Lernen</a:t>
          </a:r>
          <a:endParaRPr lang="de-DE" dirty="0"/>
        </a:p>
      </dgm:t>
    </dgm:pt>
    <dgm:pt modelId="{258980BC-6790-4BDA-A87F-4F31B9FE98C0}" type="parTrans" cxnId="{901CE927-3387-498F-951E-DC3BFD0EEFAD}">
      <dgm:prSet/>
      <dgm:spPr/>
      <dgm:t>
        <a:bodyPr/>
        <a:lstStyle/>
        <a:p>
          <a:endParaRPr lang="de-DE"/>
        </a:p>
      </dgm:t>
    </dgm:pt>
    <dgm:pt modelId="{98CF7B93-BC61-48A3-BFED-310B95D93CB2}" type="sibTrans" cxnId="{901CE927-3387-498F-951E-DC3BFD0EEFAD}">
      <dgm:prSet/>
      <dgm:spPr/>
      <dgm:t>
        <a:bodyPr/>
        <a:lstStyle/>
        <a:p>
          <a:endParaRPr lang="de-DE"/>
        </a:p>
      </dgm:t>
    </dgm:pt>
    <dgm:pt modelId="{F58468A9-3148-40D9-986B-CBF0DDFB2F5D}">
      <dgm:prSet phldrT="[Text]" custT="1"/>
      <dgm:spPr/>
      <dgm:t>
        <a:bodyPr/>
        <a:lstStyle/>
        <a:p>
          <a:r>
            <a:rPr lang="de-DE" sz="1600" dirty="0" smtClean="0"/>
            <a:t>Flächen-begehung</a:t>
          </a:r>
          <a:endParaRPr lang="de-DE" sz="1600" dirty="0"/>
        </a:p>
      </dgm:t>
    </dgm:pt>
    <dgm:pt modelId="{593DEE42-97B1-4482-B9A2-45BD7AD34BB7}" type="parTrans" cxnId="{D1FF3F7B-CF89-4471-9E1B-731539A658D2}">
      <dgm:prSet/>
      <dgm:spPr/>
      <dgm:t>
        <a:bodyPr/>
        <a:lstStyle/>
        <a:p>
          <a:endParaRPr lang="de-DE"/>
        </a:p>
      </dgm:t>
    </dgm:pt>
    <dgm:pt modelId="{857A82B7-2F90-4319-87E6-D7393E27425D}" type="sibTrans" cxnId="{D1FF3F7B-CF89-4471-9E1B-731539A658D2}">
      <dgm:prSet/>
      <dgm:spPr/>
      <dgm:t>
        <a:bodyPr/>
        <a:lstStyle/>
        <a:p>
          <a:endParaRPr lang="de-DE"/>
        </a:p>
      </dgm:t>
    </dgm:pt>
    <dgm:pt modelId="{1F7979F9-7DB7-4588-9957-7D1E2FC728CA}">
      <dgm:prSet phldrT="[Text]" custT="1"/>
      <dgm:spPr/>
      <dgm:t>
        <a:bodyPr/>
        <a:lstStyle/>
        <a:p>
          <a:r>
            <a:rPr lang="de-DE" sz="1600" dirty="0" smtClean="0"/>
            <a:t>Kartierung mit GIS</a:t>
          </a:r>
          <a:endParaRPr lang="de-DE" sz="1600" dirty="0"/>
        </a:p>
      </dgm:t>
    </dgm:pt>
    <dgm:pt modelId="{E2C654FC-A230-4AAB-9484-F1EED58755F8}" type="parTrans" cxnId="{41303DD0-B39F-46DE-84D5-BA1888FE70DB}">
      <dgm:prSet/>
      <dgm:spPr/>
      <dgm:t>
        <a:bodyPr/>
        <a:lstStyle/>
        <a:p>
          <a:endParaRPr lang="de-DE"/>
        </a:p>
      </dgm:t>
    </dgm:pt>
    <dgm:pt modelId="{80DEB4FB-968E-40BE-8B21-B65019E3E787}" type="sibTrans" cxnId="{41303DD0-B39F-46DE-84D5-BA1888FE70DB}">
      <dgm:prSet/>
      <dgm:spPr/>
      <dgm:t>
        <a:bodyPr/>
        <a:lstStyle/>
        <a:p>
          <a:endParaRPr lang="de-DE"/>
        </a:p>
      </dgm:t>
    </dgm:pt>
    <dgm:pt modelId="{3DF52012-86E8-42EC-94C1-82FF4E5977DA}">
      <dgm:prSet phldrT="[Text]" custT="1"/>
      <dgm:spPr/>
      <dgm:t>
        <a:bodyPr/>
        <a:lstStyle/>
        <a:p>
          <a:r>
            <a:rPr lang="de-DE" sz="1600" dirty="0" smtClean="0"/>
            <a:t>Planung + Bau Insekten-hotel</a:t>
          </a:r>
          <a:endParaRPr lang="de-DE" sz="1600" dirty="0"/>
        </a:p>
      </dgm:t>
    </dgm:pt>
    <dgm:pt modelId="{793545BE-1512-43CD-960D-6FE00FCE1A5D}" type="parTrans" cxnId="{09CEFD52-E3FB-43E5-8EA8-4712B366D10D}">
      <dgm:prSet/>
      <dgm:spPr/>
      <dgm:t>
        <a:bodyPr/>
        <a:lstStyle/>
        <a:p>
          <a:endParaRPr lang="de-DE"/>
        </a:p>
      </dgm:t>
    </dgm:pt>
    <dgm:pt modelId="{362BBEDF-05B6-4E44-A705-FF7AAE24986F}" type="sibTrans" cxnId="{09CEFD52-E3FB-43E5-8EA8-4712B366D10D}">
      <dgm:prSet/>
      <dgm:spPr/>
      <dgm:t>
        <a:bodyPr/>
        <a:lstStyle/>
        <a:p>
          <a:endParaRPr lang="de-DE"/>
        </a:p>
      </dgm:t>
    </dgm:pt>
    <dgm:pt modelId="{B3BA77F5-140C-43BD-B44D-C182EFB6537C}">
      <dgm:prSet phldrT="[Text]" custT="1"/>
      <dgm:spPr>
        <a:solidFill>
          <a:srgbClr val="33CC33">
            <a:alpha val="50000"/>
          </a:srgbClr>
        </a:solidFill>
      </dgm:spPr>
      <dgm:t>
        <a:bodyPr/>
        <a:lstStyle/>
        <a:p>
          <a:r>
            <a:rPr lang="de-DE" sz="2400" dirty="0" smtClean="0"/>
            <a:t>Anwendung Projekt-management</a:t>
          </a:r>
          <a:endParaRPr lang="de-DE" sz="2400" dirty="0"/>
        </a:p>
      </dgm:t>
    </dgm:pt>
    <dgm:pt modelId="{1A6CA3B5-8BC7-49D6-AB0A-8B1B20005EDA}" type="parTrans" cxnId="{59EDEBB2-BF7C-4792-94D8-13AC44739714}">
      <dgm:prSet/>
      <dgm:spPr/>
      <dgm:t>
        <a:bodyPr/>
        <a:lstStyle/>
        <a:p>
          <a:endParaRPr lang="de-DE"/>
        </a:p>
      </dgm:t>
    </dgm:pt>
    <dgm:pt modelId="{26058C0A-0284-43A8-A891-5DC8CEADD6F2}" type="sibTrans" cxnId="{59EDEBB2-BF7C-4792-94D8-13AC44739714}">
      <dgm:prSet/>
      <dgm:spPr/>
      <dgm:t>
        <a:bodyPr/>
        <a:lstStyle/>
        <a:p>
          <a:endParaRPr lang="de-DE"/>
        </a:p>
      </dgm:t>
    </dgm:pt>
    <dgm:pt modelId="{3C3DBB57-05FD-4360-811F-84A0A5D618CF}">
      <dgm:prSet phldrT="[Text]" custT="1"/>
      <dgm:spPr/>
      <dgm:t>
        <a:bodyPr/>
        <a:lstStyle/>
        <a:p>
          <a:r>
            <a:rPr lang="de-DE" sz="1600" dirty="0" smtClean="0"/>
            <a:t>Teamarbeit und Lernen</a:t>
          </a:r>
          <a:endParaRPr lang="de-DE" sz="1600" dirty="0"/>
        </a:p>
      </dgm:t>
    </dgm:pt>
    <dgm:pt modelId="{90F83897-6772-4728-8803-16CB395C5C81}" type="parTrans" cxnId="{09DC14AB-8E68-4E49-98E9-9708D5357C79}">
      <dgm:prSet/>
      <dgm:spPr/>
      <dgm:t>
        <a:bodyPr/>
        <a:lstStyle/>
        <a:p>
          <a:endParaRPr lang="de-DE"/>
        </a:p>
      </dgm:t>
    </dgm:pt>
    <dgm:pt modelId="{E2B76162-4E49-4871-B541-717812F79069}" type="sibTrans" cxnId="{09DC14AB-8E68-4E49-98E9-9708D5357C79}">
      <dgm:prSet/>
      <dgm:spPr/>
      <dgm:t>
        <a:bodyPr/>
        <a:lstStyle/>
        <a:p>
          <a:endParaRPr lang="de-DE"/>
        </a:p>
      </dgm:t>
    </dgm:pt>
    <dgm:pt modelId="{F912CE3E-EF1A-46E6-8580-46EE26E61A0C}" type="pres">
      <dgm:prSet presAssocID="{81D2371A-04B3-4F18-82EF-4FD0DBAA02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C259679-B7B0-4706-A884-1DFFC3D2F221}" type="pres">
      <dgm:prSet presAssocID="{81D2371A-04B3-4F18-82EF-4FD0DBAA02AD}" presName="radial" presStyleCnt="0">
        <dgm:presLayoutVars>
          <dgm:animLvl val="ctr"/>
        </dgm:presLayoutVars>
      </dgm:prSet>
      <dgm:spPr/>
    </dgm:pt>
    <dgm:pt modelId="{73BB87EA-A60E-4E4F-8967-DE10403726B0}" type="pres">
      <dgm:prSet presAssocID="{CB5B40CA-A86D-4A07-816D-DF946F816E19}" presName="centerShape" presStyleLbl="vennNode1" presStyleIdx="0" presStyleCnt="6"/>
      <dgm:spPr/>
      <dgm:t>
        <a:bodyPr/>
        <a:lstStyle/>
        <a:p>
          <a:endParaRPr lang="de-DE"/>
        </a:p>
      </dgm:t>
    </dgm:pt>
    <dgm:pt modelId="{2BEA028C-CCE9-4F4A-875B-05029984E446}" type="pres">
      <dgm:prSet presAssocID="{F58468A9-3148-40D9-986B-CBF0DDFB2F5D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35EF4C-F7D4-4700-A8FA-C65FF53E3E62}" type="pres">
      <dgm:prSet presAssocID="{1F7979F9-7DB7-4588-9957-7D1E2FC728CA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B52C88-F3EE-476B-9E66-8AE828F3C31A}" type="pres">
      <dgm:prSet presAssocID="{3DF52012-86E8-42EC-94C1-82FF4E5977DA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06AC480-D246-4524-9D81-8C43B98464C9}" type="pres">
      <dgm:prSet presAssocID="{B3BA77F5-140C-43BD-B44D-C182EFB6537C}" presName="node" presStyleLbl="vennNode1" presStyleIdx="4" presStyleCnt="6" custScaleX="151458" custScaleY="13747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D9D63C-9E88-47B6-A0D7-7FD239EF81E2}" type="pres">
      <dgm:prSet presAssocID="{3C3DBB57-05FD-4360-811F-84A0A5D618CF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449B96C-6377-4ACD-B423-982FA8712BE9}" type="presOf" srcId="{CB5B40CA-A86D-4A07-816D-DF946F816E19}" destId="{73BB87EA-A60E-4E4F-8967-DE10403726B0}" srcOrd="0" destOrd="0" presId="urn:microsoft.com/office/officeart/2005/8/layout/radial3"/>
    <dgm:cxn modelId="{517E02C9-617F-410D-BEC3-D2C541063A78}" type="presOf" srcId="{1F7979F9-7DB7-4588-9957-7D1E2FC728CA}" destId="{FD35EF4C-F7D4-4700-A8FA-C65FF53E3E62}" srcOrd="0" destOrd="0" presId="urn:microsoft.com/office/officeart/2005/8/layout/radial3"/>
    <dgm:cxn modelId="{66CE72E8-5035-429C-B4F8-FE0B242ED642}" type="presOf" srcId="{81D2371A-04B3-4F18-82EF-4FD0DBAA02AD}" destId="{F912CE3E-EF1A-46E6-8580-46EE26E61A0C}" srcOrd="0" destOrd="0" presId="urn:microsoft.com/office/officeart/2005/8/layout/radial3"/>
    <dgm:cxn modelId="{EE862523-00C3-492E-A7E1-2DC9F5BAA889}" type="presOf" srcId="{B3BA77F5-140C-43BD-B44D-C182EFB6537C}" destId="{806AC480-D246-4524-9D81-8C43B98464C9}" srcOrd="0" destOrd="0" presId="urn:microsoft.com/office/officeart/2005/8/layout/radial3"/>
    <dgm:cxn modelId="{41303DD0-B39F-46DE-84D5-BA1888FE70DB}" srcId="{CB5B40CA-A86D-4A07-816D-DF946F816E19}" destId="{1F7979F9-7DB7-4588-9957-7D1E2FC728CA}" srcOrd="1" destOrd="0" parTransId="{E2C654FC-A230-4AAB-9484-F1EED58755F8}" sibTransId="{80DEB4FB-968E-40BE-8B21-B65019E3E787}"/>
    <dgm:cxn modelId="{E6A849AA-0470-4F53-BF0F-8FD2E2C02A62}" type="presOf" srcId="{F58468A9-3148-40D9-986B-CBF0DDFB2F5D}" destId="{2BEA028C-CCE9-4F4A-875B-05029984E446}" srcOrd="0" destOrd="0" presId="urn:microsoft.com/office/officeart/2005/8/layout/radial3"/>
    <dgm:cxn modelId="{09CEFD52-E3FB-43E5-8EA8-4712B366D10D}" srcId="{CB5B40CA-A86D-4A07-816D-DF946F816E19}" destId="{3DF52012-86E8-42EC-94C1-82FF4E5977DA}" srcOrd="2" destOrd="0" parTransId="{793545BE-1512-43CD-960D-6FE00FCE1A5D}" sibTransId="{362BBEDF-05B6-4E44-A705-FF7AAE24986F}"/>
    <dgm:cxn modelId="{36960E91-1550-40C1-9508-7B5F2AB391DB}" type="presOf" srcId="{3DF52012-86E8-42EC-94C1-82FF4E5977DA}" destId="{78B52C88-F3EE-476B-9E66-8AE828F3C31A}" srcOrd="0" destOrd="0" presId="urn:microsoft.com/office/officeart/2005/8/layout/radial3"/>
    <dgm:cxn modelId="{59EDEBB2-BF7C-4792-94D8-13AC44739714}" srcId="{CB5B40CA-A86D-4A07-816D-DF946F816E19}" destId="{B3BA77F5-140C-43BD-B44D-C182EFB6537C}" srcOrd="3" destOrd="0" parTransId="{1A6CA3B5-8BC7-49D6-AB0A-8B1B20005EDA}" sibTransId="{26058C0A-0284-43A8-A891-5DC8CEADD6F2}"/>
    <dgm:cxn modelId="{D1FF3F7B-CF89-4471-9E1B-731539A658D2}" srcId="{CB5B40CA-A86D-4A07-816D-DF946F816E19}" destId="{F58468A9-3148-40D9-986B-CBF0DDFB2F5D}" srcOrd="0" destOrd="0" parTransId="{593DEE42-97B1-4482-B9A2-45BD7AD34BB7}" sibTransId="{857A82B7-2F90-4319-87E6-D7393E27425D}"/>
    <dgm:cxn modelId="{09DC14AB-8E68-4E49-98E9-9708D5357C79}" srcId="{CB5B40CA-A86D-4A07-816D-DF946F816E19}" destId="{3C3DBB57-05FD-4360-811F-84A0A5D618CF}" srcOrd="4" destOrd="0" parTransId="{90F83897-6772-4728-8803-16CB395C5C81}" sibTransId="{E2B76162-4E49-4871-B541-717812F79069}"/>
    <dgm:cxn modelId="{901CE927-3387-498F-951E-DC3BFD0EEFAD}" srcId="{81D2371A-04B3-4F18-82EF-4FD0DBAA02AD}" destId="{CB5B40CA-A86D-4A07-816D-DF946F816E19}" srcOrd="0" destOrd="0" parTransId="{258980BC-6790-4BDA-A87F-4F31B9FE98C0}" sibTransId="{98CF7B93-BC61-48A3-BFED-310B95D93CB2}"/>
    <dgm:cxn modelId="{037C4D99-256D-4D7A-9D73-39B2399F290F}" type="presOf" srcId="{3C3DBB57-05FD-4360-811F-84A0A5D618CF}" destId="{5CD9D63C-9E88-47B6-A0D7-7FD239EF81E2}" srcOrd="0" destOrd="0" presId="urn:microsoft.com/office/officeart/2005/8/layout/radial3"/>
    <dgm:cxn modelId="{793CFB93-4216-4659-A14F-57661F867461}" type="presParOf" srcId="{F912CE3E-EF1A-46E6-8580-46EE26E61A0C}" destId="{4C259679-B7B0-4706-A884-1DFFC3D2F221}" srcOrd="0" destOrd="0" presId="urn:microsoft.com/office/officeart/2005/8/layout/radial3"/>
    <dgm:cxn modelId="{6A4A27FE-9D12-4B89-A0CA-F21846448A48}" type="presParOf" srcId="{4C259679-B7B0-4706-A884-1DFFC3D2F221}" destId="{73BB87EA-A60E-4E4F-8967-DE10403726B0}" srcOrd="0" destOrd="0" presId="urn:microsoft.com/office/officeart/2005/8/layout/radial3"/>
    <dgm:cxn modelId="{29CAF70C-8CB8-42CD-8981-B23B88124D86}" type="presParOf" srcId="{4C259679-B7B0-4706-A884-1DFFC3D2F221}" destId="{2BEA028C-CCE9-4F4A-875B-05029984E446}" srcOrd="1" destOrd="0" presId="urn:microsoft.com/office/officeart/2005/8/layout/radial3"/>
    <dgm:cxn modelId="{A761D1F9-4C38-403D-AACB-7F1D1B7C8E20}" type="presParOf" srcId="{4C259679-B7B0-4706-A884-1DFFC3D2F221}" destId="{FD35EF4C-F7D4-4700-A8FA-C65FF53E3E62}" srcOrd="2" destOrd="0" presId="urn:microsoft.com/office/officeart/2005/8/layout/radial3"/>
    <dgm:cxn modelId="{48B676F5-ED31-4520-9C2C-029CA81F5839}" type="presParOf" srcId="{4C259679-B7B0-4706-A884-1DFFC3D2F221}" destId="{78B52C88-F3EE-476B-9E66-8AE828F3C31A}" srcOrd="3" destOrd="0" presId="urn:microsoft.com/office/officeart/2005/8/layout/radial3"/>
    <dgm:cxn modelId="{D841F5E8-EEE1-4B53-909A-8351D7EC78CE}" type="presParOf" srcId="{4C259679-B7B0-4706-A884-1DFFC3D2F221}" destId="{806AC480-D246-4524-9D81-8C43B98464C9}" srcOrd="4" destOrd="0" presId="urn:microsoft.com/office/officeart/2005/8/layout/radial3"/>
    <dgm:cxn modelId="{01ED2487-2C33-4226-9076-0359E8CE4DC7}" type="presParOf" srcId="{4C259679-B7B0-4706-A884-1DFFC3D2F221}" destId="{5CD9D63C-9E88-47B6-A0D7-7FD239EF81E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7BB17F-2730-4A2A-A4F4-70D669D47A3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51DECED-9EA0-45AA-A929-5D45AF360304}">
      <dgm:prSet phldrT="[Text]"/>
      <dgm:spPr>
        <a:noFill/>
        <a:ln>
          <a:solidFill>
            <a:srgbClr val="33CC33"/>
          </a:solidFill>
        </a:ln>
      </dgm:spPr>
      <dgm:t>
        <a:bodyPr/>
        <a:lstStyle/>
        <a:p>
          <a:r>
            <a:rPr lang="de-DE" dirty="0" smtClean="0"/>
            <a:t>Gantt-Diagramm</a:t>
          </a:r>
          <a:endParaRPr lang="de-DE" dirty="0"/>
        </a:p>
      </dgm:t>
    </dgm:pt>
    <dgm:pt modelId="{DAFFDB4C-71E3-4927-A491-2A2BC73239BE}" type="parTrans" cxnId="{01781C8E-E946-47C6-965A-32381F5E3440}">
      <dgm:prSet/>
      <dgm:spPr/>
      <dgm:t>
        <a:bodyPr/>
        <a:lstStyle/>
        <a:p>
          <a:endParaRPr lang="de-DE"/>
        </a:p>
      </dgm:t>
    </dgm:pt>
    <dgm:pt modelId="{1861497F-C13C-4A67-9D6B-6FD715E56BE7}" type="sibTrans" cxnId="{01781C8E-E946-47C6-965A-32381F5E3440}">
      <dgm:prSet/>
      <dgm:spPr/>
      <dgm:t>
        <a:bodyPr/>
        <a:lstStyle/>
        <a:p>
          <a:endParaRPr lang="de-DE"/>
        </a:p>
      </dgm:t>
    </dgm:pt>
    <dgm:pt modelId="{EA755828-B591-4DDD-A14B-DCC7B0FC0DDA}">
      <dgm:prSet phldrT="[Text]"/>
      <dgm:spPr>
        <a:ln>
          <a:solidFill>
            <a:srgbClr val="33CC33"/>
          </a:solidFill>
        </a:ln>
      </dgm:spPr>
      <dgm:t>
        <a:bodyPr/>
        <a:lstStyle/>
        <a:p>
          <a:r>
            <a:rPr lang="de-DE" dirty="0" smtClean="0"/>
            <a:t>Stakeholder-Analyse</a:t>
          </a:r>
        </a:p>
      </dgm:t>
    </dgm:pt>
    <dgm:pt modelId="{90997291-72FF-46F6-8004-8386D6D3CFD5}" type="parTrans" cxnId="{53D2A39C-6706-4D0F-A098-F9AF5410DD98}">
      <dgm:prSet/>
      <dgm:spPr/>
      <dgm:t>
        <a:bodyPr/>
        <a:lstStyle/>
        <a:p>
          <a:endParaRPr lang="de-DE"/>
        </a:p>
      </dgm:t>
    </dgm:pt>
    <dgm:pt modelId="{F50FB212-78AF-422B-AE3B-3BCF4B1D6426}" type="sibTrans" cxnId="{53D2A39C-6706-4D0F-A098-F9AF5410DD98}">
      <dgm:prSet/>
      <dgm:spPr/>
      <dgm:t>
        <a:bodyPr/>
        <a:lstStyle/>
        <a:p>
          <a:endParaRPr lang="de-DE"/>
        </a:p>
      </dgm:t>
    </dgm:pt>
    <dgm:pt modelId="{90D05CD5-2704-4BC6-9C89-0EFB08C73BE1}">
      <dgm:prSet phldrT="[Text]"/>
      <dgm:spPr>
        <a:ln>
          <a:solidFill>
            <a:srgbClr val="33CC33"/>
          </a:solidFill>
        </a:ln>
      </dgm:spPr>
      <dgm:t>
        <a:bodyPr/>
        <a:lstStyle/>
        <a:p>
          <a:r>
            <a:rPr lang="de-DE" dirty="0" smtClean="0"/>
            <a:t>Zielbeziehungsmatrix</a:t>
          </a:r>
          <a:endParaRPr lang="de-DE" dirty="0"/>
        </a:p>
      </dgm:t>
    </dgm:pt>
    <dgm:pt modelId="{25A14820-B4B8-4720-900D-6B32642BCE2D}" type="parTrans" cxnId="{545BC51C-496B-4FE1-91FB-65F28B457FDD}">
      <dgm:prSet/>
      <dgm:spPr/>
      <dgm:t>
        <a:bodyPr/>
        <a:lstStyle/>
        <a:p>
          <a:endParaRPr lang="de-DE"/>
        </a:p>
      </dgm:t>
    </dgm:pt>
    <dgm:pt modelId="{6030FB96-2185-42F6-838B-0347C4C52C59}" type="sibTrans" cxnId="{545BC51C-496B-4FE1-91FB-65F28B457FDD}">
      <dgm:prSet/>
      <dgm:spPr/>
      <dgm:t>
        <a:bodyPr/>
        <a:lstStyle/>
        <a:p>
          <a:endParaRPr lang="de-DE"/>
        </a:p>
      </dgm:t>
    </dgm:pt>
    <dgm:pt modelId="{9CA52B40-E0AD-4B7B-BED7-DFCF2DFA4A93}">
      <dgm:prSet phldrT="[Text]"/>
      <dgm:spPr>
        <a:ln>
          <a:solidFill>
            <a:srgbClr val="33CC33"/>
          </a:solidFill>
        </a:ln>
      </dgm:spPr>
      <dgm:t>
        <a:bodyPr/>
        <a:lstStyle/>
        <a:p>
          <a:r>
            <a:rPr lang="de-DE" dirty="0" smtClean="0"/>
            <a:t>Risikoanalyse</a:t>
          </a:r>
          <a:endParaRPr lang="de-DE" dirty="0"/>
        </a:p>
      </dgm:t>
    </dgm:pt>
    <dgm:pt modelId="{59C8F9B0-E704-464D-BB8B-6BDC33C00953}" type="sibTrans" cxnId="{075AFDC5-70A0-409D-9578-6D644AF5E05D}">
      <dgm:prSet/>
      <dgm:spPr/>
      <dgm:t>
        <a:bodyPr/>
        <a:lstStyle/>
        <a:p>
          <a:endParaRPr lang="de-DE"/>
        </a:p>
      </dgm:t>
    </dgm:pt>
    <dgm:pt modelId="{89FF1CD2-D8FC-4D38-AA18-C636D9728EFC}" type="parTrans" cxnId="{075AFDC5-70A0-409D-9578-6D644AF5E05D}">
      <dgm:prSet/>
      <dgm:spPr/>
      <dgm:t>
        <a:bodyPr/>
        <a:lstStyle/>
        <a:p>
          <a:endParaRPr lang="de-DE"/>
        </a:p>
      </dgm:t>
    </dgm:pt>
    <dgm:pt modelId="{2E445283-B812-4675-B018-8489AD8F7436}">
      <dgm:prSet phldrT="[Text]"/>
      <dgm:spPr>
        <a:ln>
          <a:solidFill>
            <a:srgbClr val="33CC33"/>
          </a:solidFill>
        </a:ln>
      </dgm:spPr>
      <dgm:t>
        <a:bodyPr/>
        <a:lstStyle/>
        <a:p>
          <a:r>
            <a:rPr lang="de-DE" dirty="0" smtClean="0"/>
            <a:t>Interne Absprachen / Regeln</a:t>
          </a:r>
          <a:endParaRPr lang="de-DE" dirty="0"/>
        </a:p>
      </dgm:t>
    </dgm:pt>
    <dgm:pt modelId="{663F07C4-DC9A-486B-BDC3-0F240D9FCF14}" type="parTrans" cxnId="{00A4E3A2-9F1E-4442-9602-14B8B7E0EB3C}">
      <dgm:prSet/>
      <dgm:spPr/>
      <dgm:t>
        <a:bodyPr/>
        <a:lstStyle/>
        <a:p>
          <a:endParaRPr lang="de-DE"/>
        </a:p>
      </dgm:t>
    </dgm:pt>
    <dgm:pt modelId="{5321AEBA-100A-4CF9-8314-999DA137CE2F}" type="sibTrans" cxnId="{00A4E3A2-9F1E-4442-9602-14B8B7E0EB3C}">
      <dgm:prSet/>
      <dgm:spPr/>
      <dgm:t>
        <a:bodyPr/>
        <a:lstStyle/>
        <a:p>
          <a:endParaRPr lang="de-DE"/>
        </a:p>
      </dgm:t>
    </dgm:pt>
    <dgm:pt modelId="{AA9EFE2C-D55B-4463-A6C3-893C9ADB7607}" type="pres">
      <dgm:prSet presAssocID="{FE7BB17F-2730-4A2A-A4F4-70D669D47A3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3064F6E-3B95-4DC1-9D7E-9206E5360AD1}" type="pres">
      <dgm:prSet presAssocID="{951DECED-9EA0-45AA-A929-5D45AF360304}" presName="circle1" presStyleLbl="node1" presStyleIdx="0" presStyleCnt="5"/>
      <dgm:spPr>
        <a:solidFill>
          <a:srgbClr val="33CCCC"/>
        </a:solidFill>
      </dgm:spPr>
    </dgm:pt>
    <dgm:pt modelId="{F1375341-D418-4059-B46D-3F595D4A65E1}" type="pres">
      <dgm:prSet presAssocID="{951DECED-9EA0-45AA-A929-5D45AF360304}" presName="space" presStyleCnt="0"/>
      <dgm:spPr/>
    </dgm:pt>
    <dgm:pt modelId="{27B9F9F8-1E82-4CA6-BAD4-D9A947CA6F7D}" type="pres">
      <dgm:prSet presAssocID="{951DECED-9EA0-45AA-A929-5D45AF360304}" presName="rect1" presStyleLbl="alignAcc1" presStyleIdx="0" presStyleCnt="5" custLinFactNeighborX="477"/>
      <dgm:spPr/>
      <dgm:t>
        <a:bodyPr/>
        <a:lstStyle/>
        <a:p>
          <a:endParaRPr lang="de-DE"/>
        </a:p>
      </dgm:t>
    </dgm:pt>
    <dgm:pt modelId="{77FA8074-CB56-4BA5-B62A-44C826D29B2A}" type="pres">
      <dgm:prSet presAssocID="{9CA52B40-E0AD-4B7B-BED7-DFCF2DFA4A93}" presName="vertSpace2" presStyleLbl="node1" presStyleIdx="0" presStyleCnt="5"/>
      <dgm:spPr/>
    </dgm:pt>
    <dgm:pt modelId="{EF13FED6-9832-4774-B5A0-3FAEDE618F44}" type="pres">
      <dgm:prSet presAssocID="{9CA52B40-E0AD-4B7B-BED7-DFCF2DFA4A93}" presName="circle2" presStyleLbl="node1" presStyleIdx="1" presStyleCnt="5"/>
      <dgm:spPr>
        <a:solidFill>
          <a:srgbClr val="00CC99"/>
        </a:solidFill>
      </dgm:spPr>
    </dgm:pt>
    <dgm:pt modelId="{11847DF9-DA35-432A-B248-4A654BFD07BA}" type="pres">
      <dgm:prSet presAssocID="{9CA52B40-E0AD-4B7B-BED7-DFCF2DFA4A93}" presName="rect2" presStyleLbl="alignAcc1" presStyleIdx="1" presStyleCnt="5"/>
      <dgm:spPr/>
      <dgm:t>
        <a:bodyPr/>
        <a:lstStyle/>
        <a:p>
          <a:endParaRPr lang="de-DE"/>
        </a:p>
      </dgm:t>
    </dgm:pt>
    <dgm:pt modelId="{2C3F5A0E-8079-4EC3-AA45-FD0816736277}" type="pres">
      <dgm:prSet presAssocID="{EA755828-B591-4DDD-A14B-DCC7B0FC0DDA}" presName="vertSpace3" presStyleLbl="node1" presStyleIdx="1" presStyleCnt="5"/>
      <dgm:spPr/>
    </dgm:pt>
    <dgm:pt modelId="{B0FFF031-0764-4E35-BFF2-EEF0793A29B9}" type="pres">
      <dgm:prSet presAssocID="{EA755828-B591-4DDD-A14B-DCC7B0FC0DDA}" presName="circle3" presStyleLbl="node1" presStyleIdx="2" presStyleCnt="5"/>
      <dgm:spPr>
        <a:solidFill>
          <a:srgbClr val="33CC33"/>
        </a:solidFill>
      </dgm:spPr>
    </dgm:pt>
    <dgm:pt modelId="{DF42B7A5-0EF7-4DEC-BA8B-7D7F596990B4}" type="pres">
      <dgm:prSet presAssocID="{EA755828-B591-4DDD-A14B-DCC7B0FC0DDA}" presName="rect3" presStyleLbl="alignAcc1" presStyleIdx="2" presStyleCnt="5"/>
      <dgm:spPr/>
      <dgm:t>
        <a:bodyPr/>
        <a:lstStyle/>
        <a:p>
          <a:endParaRPr lang="de-DE"/>
        </a:p>
      </dgm:t>
    </dgm:pt>
    <dgm:pt modelId="{BB0419D3-BD23-4EBC-A1A0-FAE0CBB78083}" type="pres">
      <dgm:prSet presAssocID="{90D05CD5-2704-4BC6-9C89-0EFB08C73BE1}" presName="vertSpace4" presStyleLbl="node1" presStyleIdx="2" presStyleCnt="5"/>
      <dgm:spPr/>
    </dgm:pt>
    <dgm:pt modelId="{7EBB6BA9-66BD-4B63-AC6A-88BD83B7C22A}" type="pres">
      <dgm:prSet presAssocID="{90D05CD5-2704-4BC6-9C89-0EFB08C73BE1}" presName="circle4" presStyleLbl="node1" presStyleIdx="3" presStyleCnt="5"/>
      <dgm:spPr>
        <a:solidFill>
          <a:srgbClr val="CCFF33"/>
        </a:solidFill>
      </dgm:spPr>
    </dgm:pt>
    <dgm:pt modelId="{1195D3A2-D704-4107-99AC-40FC8E957542}" type="pres">
      <dgm:prSet presAssocID="{90D05CD5-2704-4BC6-9C89-0EFB08C73BE1}" presName="rect4" presStyleLbl="alignAcc1" presStyleIdx="3" presStyleCnt="5"/>
      <dgm:spPr/>
      <dgm:t>
        <a:bodyPr/>
        <a:lstStyle/>
        <a:p>
          <a:endParaRPr lang="de-DE"/>
        </a:p>
      </dgm:t>
    </dgm:pt>
    <dgm:pt modelId="{DBBB82F6-C852-4CDE-A85E-3D30237E66F5}" type="pres">
      <dgm:prSet presAssocID="{2E445283-B812-4675-B018-8489AD8F7436}" presName="vertSpace5" presStyleLbl="node1" presStyleIdx="3" presStyleCnt="5"/>
      <dgm:spPr/>
    </dgm:pt>
    <dgm:pt modelId="{8095D507-186D-48F9-B9A0-9BBF6DE41AE7}" type="pres">
      <dgm:prSet presAssocID="{2E445283-B812-4675-B018-8489AD8F7436}" presName="circle5" presStyleLbl="node1" presStyleIdx="4" presStyleCnt="5"/>
      <dgm:spPr/>
    </dgm:pt>
    <dgm:pt modelId="{05647440-2ADE-4B10-B8A7-766E0A793EB5}" type="pres">
      <dgm:prSet presAssocID="{2E445283-B812-4675-B018-8489AD8F7436}" presName="rect5" presStyleLbl="alignAcc1" presStyleIdx="4" presStyleCnt="5"/>
      <dgm:spPr/>
      <dgm:t>
        <a:bodyPr/>
        <a:lstStyle/>
        <a:p>
          <a:endParaRPr lang="de-DE"/>
        </a:p>
      </dgm:t>
    </dgm:pt>
    <dgm:pt modelId="{4C9A0F96-83AA-481F-A97E-A1524A29A250}" type="pres">
      <dgm:prSet presAssocID="{951DECED-9EA0-45AA-A929-5D45AF360304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536C2BE-DDE5-4A7E-A541-38F17865391E}" type="pres">
      <dgm:prSet presAssocID="{9CA52B40-E0AD-4B7B-BED7-DFCF2DFA4A93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6783DE2-41B3-4110-BB97-FF86E3BA2EC7}" type="pres">
      <dgm:prSet presAssocID="{EA755828-B591-4DDD-A14B-DCC7B0FC0DDA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29287E1-2D8D-44D2-8876-EA826920B6C1}" type="pres">
      <dgm:prSet presAssocID="{90D05CD5-2704-4BC6-9C89-0EFB08C73BE1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63F0B5A-39AB-4969-ACD8-867787D5E3A3}" type="pres">
      <dgm:prSet presAssocID="{2E445283-B812-4675-B018-8489AD8F7436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E32D5A5-CB29-48F7-AA5F-E5A40B859871}" type="presOf" srcId="{951DECED-9EA0-45AA-A929-5D45AF360304}" destId="{4C9A0F96-83AA-481F-A97E-A1524A29A250}" srcOrd="1" destOrd="0" presId="urn:microsoft.com/office/officeart/2005/8/layout/target3"/>
    <dgm:cxn modelId="{06FF89A5-D66C-4CD5-AE55-CE6087CA09F8}" type="presOf" srcId="{9CA52B40-E0AD-4B7B-BED7-DFCF2DFA4A93}" destId="{11847DF9-DA35-432A-B248-4A654BFD07BA}" srcOrd="0" destOrd="0" presId="urn:microsoft.com/office/officeart/2005/8/layout/target3"/>
    <dgm:cxn modelId="{FE39BC24-C90F-4810-9571-5FE902840ADB}" type="presOf" srcId="{951DECED-9EA0-45AA-A929-5D45AF360304}" destId="{27B9F9F8-1E82-4CA6-BAD4-D9A947CA6F7D}" srcOrd="0" destOrd="0" presId="urn:microsoft.com/office/officeart/2005/8/layout/target3"/>
    <dgm:cxn modelId="{53D2A39C-6706-4D0F-A098-F9AF5410DD98}" srcId="{FE7BB17F-2730-4A2A-A4F4-70D669D47A37}" destId="{EA755828-B591-4DDD-A14B-DCC7B0FC0DDA}" srcOrd="2" destOrd="0" parTransId="{90997291-72FF-46F6-8004-8386D6D3CFD5}" sibTransId="{F50FB212-78AF-422B-AE3B-3BCF4B1D6426}"/>
    <dgm:cxn modelId="{17C95C2F-CC21-4215-80F4-AD601AAD12A7}" type="presOf" srcId="{EA755828-B591-4DDD-A14B-DCC7B0FC0DDA}" destId="{D6783DE2-41B3-4110-BB97-FF86E3BA2EC7}" srcOrd="1" destOrd="0" presId="urn:microsoft.com/office/officeart/2005/8/layout/target3"/>
    <dgm:cxn modelId="{9631B65B-553A-4A58-B538-EDFF2825CF13}" type="presOf" srcId="{90D05CD5-2704-4BC6-9C89-0EFB08C73BE1}" destId="{1195D3A2-D704-4107-99AC-40FC8E957542}" srcOrd="0" destOrd="0" presId="urn:microsoft.com/office/officeart/2005/8/layout/target3"/>
    <dgm:cxn modelId="{545BC51C-496B-4FE1-91FB-65F28B457FDD}" srcId="{FE7BB17F-2730-4A2A-A4F4-70D669D47A37}" destId="{90D05CD5-2704-4BC6-9C89-0EFB08C73BE1}" srcOrd="3" destOrd="0" parTransId="{25A14820-B4B8-4720-900D-6B32642BCE2D}" sibTransId="{6030FB96-2185-42F6-838B-0347C4C52C59}"/>
    <dgm:cxn modelId="{F2ADF41B-DCCB-4BA3-BCDC-025D2DDDA6AF}" type="presOf" srcId="{9CA52B40-E0AD-4B7B-BED7-DFCF2DFA4A93}" destId="{0536C2BE-DDE5-4A7E-A541-38F17865391E}" srcOrd="1" destOrd="0" presId="urn:microsoft.com/office/officeart/2005/8/layout/target3"/>
    <dgm:cxn modelId="{8F1A798D-250F-482C-893A-5208DC788D66}" type="presOf" srcId="{90D05CD5-2704-4BC6-9C89-0EFB08C73BE1}" destId="{C29287E1-2D8D-44D2-8876-EA826920B6C1}" srcOrd="1" destOrd="0" presId="urn:microsoft.com/office/officeart/2005/8/layout/target3"/>
    <dgm:cxn modelId="{00A4E3A2-9F1E-4442-9602-14B8B7E0EB3C}" srcId="{FE7BB17F-2730-4A2A-A4F4-70D669D47A37}" destId="{2E445283-B812-4675-B018-8489AD8F7436}" srcOrd="4" destOrd="0" parTransId="{663F07C4-DC9A-486B-BDC3-0F240D9FCF14}" sibTransId="{5321AEBA-100A-4CF9-8314-999DA137CE2F}"/>
    <dgm:cxn modelId="{41908CCB-0CD8-4AC7-B357-220FFFFE662B}" type="presOf" srcId="{2E445283-B812-4675-B018-8489AD8F7436}" destId="{05647440-2ADE-4B10-B8A7-766E0A793EB5}" srcOrd="0" destOrd="0" presId="urn:microsoft.com/office/officeart/2005/8/layout/target3"/>
    <dgm:cxn modelId="{FC78339F-A1FF-4D56-8037-8ABBB3C66942}" type="presOf" srcId="{EA755828-B591-4DDD-A14B-DCC7B0FC0DDA}" destId="{DF42B7A5-0EF7-4DEC-BA8B-7D7F596990B4}" srcOrd="0" destOrd="0" presId="urn:microsoft.com/office/officeart/2005/8/layout/target3"/>
    <dgm:cxn modelId="{4BC0BA95-8678-4D0B-82B9-2C6164C21269}" type="presOf" srcId="{2E445283-B812-4675-B018-8489AD8F7436}" destId="{D63F0B5A-39AB-4969-ACD8-867787D5E3A3}" srcOrd="1" destOrd="0" presId="urn:microsoft.com/office/officeart/2005/8/layout/target3"/>
    <dgm:cxn modelId="{54D4C2F5-D2A6-4443-8919-687DBCD9D6D1}" type="presOf" srcId="{FE7BB17F-2730-4A2A-A4F4-70D669D47A37}" destId="{AA9EFE2C-D55B-4463-A6C3-893C9ADB7607}" srcOrd="0" destOrd="0" presId="urn:microsoft.com/office/officeart/2005/8/layout/target3"/>
    <dgm:cxn modelId="{075AFDC5-70A0-409D-9578-6D644AF5E05D}" srcId="{FE7BB17F-2730-4A2A-A4F4-70D669D47A37}" destId="{9CA52B40-E0AD-4B7B-BED7-DFCF2DFA4A93}" srcOrd="1" destOrd="0" parTransId="{89FF1CD2-D8FC-4D38-AA18-C636D9728EFC}" sibTransId="{59C8F9B0-E704-464D-BB8B-6BDC33C00953}"/>
    <dgm:cxn modelId="{01781C8E-E946-47C6-965A-32381F5E3440}" srcId="{FE7BB17F-2730-4A2A-A4F4-70D669D47A37}" destId="{951DECED-9EA0-45AA-A929-5D45AF360304}" srcOrd="0" destOrd="0" parTransId="{DAFFDB4C-71E3-4927-A491-2A2BC73239BE}" sibTransId="{1861497F-C13C-4A67-9D6B-6FD715E56BE7}"/>
    <dgm:cxn modelId="{300717B9-684F-4C2C-ACB6-CD2CC68219FE}" type="presParOf" srcId="{AA9EFE2C-D55B-4463-A6C3-893C9ADB7607}" destId="{33064F6E-3B95-4DC1-9D7E-9206E5360AD1}" srcOrd="0" destOrd="0" presId="urn:microsoft.com/office/officeart/2005/8/layout/target3"/>
    <dgm:cxn modelId="{E3E84597-BD96-41F2-92BA-1042C5E110D2}" type="presParOf" srcId="{AA9EFE2C-D55B-4463-A6C3-893C9ADB7607}" destId="{F1375341-D418-4059-B46D-3F595D4A65E1}" srcOrd="1" destOrd="0" presId="urn:microsoft.com/office/officeart/2005/8/layout/target3"/>
    <dgm:cxn modelId="{E7624DDF-2DB2-48A9-AF4E-F06EEED394B0}" type="presParOf" srcId="{AA9EFE2C-D55B-4463-A6C3-893C9ADB7607}" destId="{27B9F9F8-1E82-4CA6-BAD4-D9A947CA6F7D}" srcOrd="2" destOrd="0" presId="urn:microsoft.com/office/officeart/2005/8/layout/target3"/>
    <dgm:cxn modelId="{6A4C980E-9145-4DC5-BC29-44F2711D514D}" type="presParOf" srcId="{AA9EFE2C-D55B-4463-A6C3-893C9ADB7607}" destId="{77FA8074-CB56-4BA5-B62A-44C826D29B2A}" srcOrd="3" destOrd="0" presId="urn:microsoft.com/office/officeart/2005/8/layout/target3"/>
    <dgm:cxn modelId="{E6165EEA-C716-4A22-BE90-93B3BD38DCFA}" type="presParOf" srcId="{AA9EFE2C-D55B-4463-A6C3-893C9ADB7607}" destId="{EF13FED6-9832-4774-B5A0-3FAEDE618F44}" srcOrd="4" destOrd="0" presId="urn:microsoft.com/office/officeart/2005/8/layout/target3"/>
    <dgm:cxn modelId="{FDF15C2A-BA73-4A46-A31D-674EBFC3CF5F}" type="presParOf" srcId="{AA9EFE2C-D55B-4463-A6C3-893C9ADB7607}" destId="{11847DF9-DA35-432A-B248-4A654BFD07BA}" srcOrd="5" destOrd="0" presId="urn:microsoft.com/office/officeart/2005/8/layout/target3"/>
    <dgm:cxn modelId="{12AAB3DB-4D86-4CE1-995C-D391257A3EE2}" type="presParOf" srcId="{AA9EFE2C-D55B-4463-A6C3-893C9ADB7607}" destId="{2C3F5A0E-8079-4EC3-AA45-FD0816736277}" srcOrd="6" destOrd="0" presId="urn:microsoft.com/office/officeart/2005/8/layout/target3"/>
    <dgm:cxn modelId="{35799D98-44C2-4881-B011-388BF73173D0}" type="presParOf" srcId="{AA9EFE2C-D55B-4463-A6C3-893C9ADB7607}" destId="{B0FFF031-0764-4E35-BFF2-EEF0793A29B9}" srcOrd="7" destOrd="0" presId="urn:microsoft.com/office/officeart/2005/8/layout/target3"/>
    <dgm:cxn modelId="{6261406D-8543-486A-98A7-774416353897}" type="presParOf" srcId="{AA9EFE2C-D55B-4463-A6C3-893C9ADB7607}" destId="{DF42B7A5-0EF7-4DEC-BA8B-7D7F596990B4}" srcOrd="8" destOrd="0" presId="urn:microsoft.com/office/officeart/2005/8/layout/target3"/>
    <dgm:cxn modelId="{50DD7DA6-A7BD-44F5-9BC7-7432F9538C86}" type="presParOf" srcId="{AA9EFE2C-D55B-4463-A6C3-893C9ADB7607}" destId="{BB0419D3-BD23-4EBC-A1A0-FAE0CBB78083}" srcOrd="9" destOrd="0" presId="urn:microsoft.com/office/officeart/2005/8/layout/target3"/>
    <dgm:cxn modelId="{28A43D96-35B6-42BB-A8B0-F8E8BBC63DBE}" type="presParOf" srcId="{AA9EFE2C-D55B-4463-A6C3-893C9ADB7607}" destId="{7EBB6BA9-66BD-4B63-AC6A-88BD83B7C22A}" srcOrd="10" destOrd="0" presId="urn:microsoft.com/office/officeart/2005/8/layout/target3"/>
    <dgm:cxn modelId="{CD0B1904-72BB-4F2C-9888-49D43939AD94}" type="presParOf" srcId="{AA9EFE2C-D55B-4463-A6C3-893C9ADB7607}" destId="{1195D3A2-D704-4107-99AC-40FC8E957542}" srcOrd="11" destOrd="0" presId="urn:microsoft.com/office/officeart/2005/8/layout/target3"/>
    <dgm:cxn modelId="{BD65788B-A4D5-4D70-82DA-D3719DD27CB1}" type="presParOf" srcId="{AA9EFE2C-D55B-4463-A6C3-893C9ADB7607}" destId="{DBBB82F6-C852-4CDE-A85E-3D30237E66F5}" srcOrd="12" destOrd="0" presId="urn:microsoft.com/office/officeart/2005/8/layout/target3"/>
    <dgm:cxn modelId="{10405E67-915B-4FB7-80E6-B766E81FF8E7}" type="presParOf" srcId="{AA9EFE2C-D55B-4463-A6C3-893C9ADB7607}" destId="{8095D507-186D-48F9-B9A0-9BBF6DE41AE7}" srcOrd="13" destOrd="0" presId="urn:microsoft.com/office/officeart/2005/8/layout/target3"/>
    <dgm:cxn modelId="{5CF946BB-6D2B-4E7B-BF91-E0DABFC74836}" type="presParOf" srcId="{AA9EFE2C-D55B-4463-A6C3-893C9ADB7607}" destId="{05647440-2ADE-4B10-B8A7-766E0A793EB5}" srcOrd="14" destOrd="0" presId="urn:microsoft.com/office/officeart/2005/8/layout/target3"/>
    <dgm:cxn modelId="{29955A39-5D46-4ACB-B184-791838543D3D}" type="presParOf" srcId="{AA9EFE2C-D55B-4463-A6C3-893C9ADB7607}" destId="{4C9A0F96-83AA-481F-A97E-A1524A29A250}" srcOrd="15" destOrd="0" presId="urn:microsoft.com/office/officeart/2005/8/layout/target3"/>
    <dgm:cxn modelId="{8DA263CA-4BCB-4A90-94EC-B0C704462E58}" type="presParOf" srcId="{AA9EFE2C-D55B-4463-A6C3-893C9ADB7607}" destId="{0536C2BE-DDE5-4A7E-A541-38F17865391E}" srcOrd="16" destOrd="0" presId="urn:microsoft.com/office/officeart/2005/8/layout/target3"/>
    <dgm:cxn modelId="{2C3E944D-793E-491E-813A-21ED109BB8EE}" type="presParOf" srcId="{AA9EFE2C-D55B-4463-A6C3-893C9ADB7607}" destId="{D6783DE2-41B3-4110-BB97-FF86E3BA2EC7}" srcOrd="17" destOrd="0" presId="urn:microsoft.com/office/officeart/2005/8/layout/target3"/>
    <dgm:cxn modelId="{61CE5B8A-5501-42B1-A449-8A74DDC81E58}" type="presParOf" srcId="{AA9EFE2C-D55B-4463-A6C3-893C9ADB7607}" destId="{C29287E1-2D8D-44D2-8876-EA826920B6C1}" srcOrd="18" destOrd="0" presId="urn:microsoft.com/office/officeart/2005/8/layout/target3"/>
    <dgm:cxn modelId="{EC95BABE-D261-43B7-82DE-3BFC3A5B5BC2}" type="presParOf" srcId="{AA9EFE2C-D55B-4463-A6C3-893C9ADB7607}" destId="{D63F0B5A-39AB-4969-ACD8-867787D5E3A3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91E3CC-15A1-444E-93F8-DB0ECFA9BB53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7C896E1-B9AB-4CA9-A86F-0B14A61B3A8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Respektvoller Umgang</a:t>
          </a:r>
          <a:endParaRPr lang="de-DE" sz="1800" dirty="0">
            <a:solidFill>
              <a:srgbClr val="007E39"/>
            </a:solidFill>
          </a:endParaRPr>
        </a:p>
      </dgm:t>
    </dgm:pt>
    <dgm:pt modelId="{A11ABC42-EB71-4153-BC8C-FCA39F6C36F4}" type="parTrans" cxnId="{06CFADD6-B07A-4441-8928-D6F6EA53B5FF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74F93760-75B0-43ED-AABB-3FC8EB69E904}" type="sibTrans" cxnId="{06CFADD6-B07A-4441-8928-D6F6EA53B5FF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51ECBB2A-1257-47C2-9E93-71EBB557E29A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Gegenseitiges Lernen</a:t>
          </a:r>
          <a:endParaRPr lang="de-DE" sz="1800" dirty="0">
            <a:solidFill>
              <a:srgbClr val="007E39"/>
            </a:solidFill>
          </a:endParaRPr>
        </a:p>
      </dgm:t>
    </dgm:pt>
    <dgm:pt modelId="{69A4E21D-3057-458C-9B88-83CA384526C3}" type="parTrans" cxnId="{FBF42A03-6D6F-4CF9-AF5A-8E9BA075A702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651A27E0-F57D-41D2-BD6A-BDED5881C110}" type="sibTrans" cxnId="{FBF42A03-6D6F-4CF9-AF5A-8E9BA075A702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09A97167-002F-4363-86C0-DA98032437AA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Wissen teilen</a:t>
          </a:r>
          <a:endParaRPr lang="de-DE" sz="1800" dirty="0">
            <a:solidFill>
              <a:srgbClr val="007E39"/>
            </a:solidFill>
          </a:endParaRPr>
        </a:p>
      </dgm:t>
    </dgm:pt>
    <dgm:pt modelId="{7ADBAC81-B534-4B74-8217-EDB0BF67BBC9}" type="parTrans" cxnId="{43ECC6EC-8B6E-42C7-9141-7C5E40412BBB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2B49FD68-93A0-45D6-B3B7-A02B41179EB9}" type="sibTrans" cxnId="{43ECC6EC-8B6E-42C7-9141-7C5E40412BBB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A4D9A225-0CAB-4120-B5E9-995043D5BED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Pünktlichkeit</a:t>
          </a:r>
          <a:endParaRPr lang="de-DE" sz="1800" dirty="0">
            <a:solidFill>
              <a:srgbClr val="007E39"/>
            </a:solidFill>
          </a:endParaRPr>
        </a:p>
      </dgm:t>
    </dgm:pt>
    <dgm:pt modelId="{C0619798-2FA9-4048-808D-4387D84751CE}" type="parTrans" cxnId="{4B2A3528-30DA-443D-B5B5-539B0716EA4A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1A7B5485-866E-44C0-9214-56F1750CB687}" type="sibTrans" cxnId="{4B2A3528-30DA-443D-B5B5-539B0716EA4A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A5AC0EFF-4AFD-4B9C-A0FA-AAB5D6811A8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Verbindlichkeit</a:t>
          </a:r>
          <a:endParaRPr lang="de-DE" sz="1800" dirty="0">
            <a:solidFill>
              <a:srgbClr val="007E39"/>
            </a:solidFill>
          </a:endParaRPr>
        </a:p>
      </dgm:t>
    </dgm:pt>
    <dgm:pt modelId="{3745B266-CD82-4D8B-B6CE-FFC9B84E44F0}" type="parTrans" cxnId="{EFB1464B-28A5-4D58-869B-D1EB3C0E127B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CB84518C-9991-43E0-A67C-12ADD92E55DC}" type="sibTrans" cxnId="{EFB1464B-28A5-4D58-869B-D1EB3C0E127B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E67DAABF-36EB-43A4-A667-9971FB460CB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Kritik direkt</a:t>
          </a:r>
        </a:p>
        <a:p>
          <a:r>
            <a:rPr lang="de-DE" sz="1800" dirty="0" smtClean="0">
              <a:solidFill>
                <a:srgbClr val="007E39"/>
              </a:solidFill>
            </a:rPr>
            <a:t>ansprechen</a:t>
          </a:r>
          <a:endParaRPr lang="de-DE" sz="1800" dirty="0">
            <a:solidFill>
              <a:srgbClr val="007E39"/>
            </a:solidFill>
          </a:endParaRPr>
        </a:p>
      </dgm:t>
    </dgm:pt>
    <dgm:pt modelId="{614F9C40-189B-4C38-B879-D0E5CF3D5845}" type="parTrans" cxnId="{619CD814-1D9B-4DDC-890F-CAAE0E6604DA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DE1E2ABB-436E-46A6-8945-7224508DDF87}" type="sibTrans" cxnId="{619CD814-1D9B-4DDC-890F-CAAE0E6604DA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6895BD2A-8428-407F-89C3-9D0F27A21A98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Aufgaben gleichmäßig verteilen</a:t>
          </a:r>
          <a:endParaRPr lang="de-DE" sz="1800" dirty="0">
            <a:solidFill>
              <a:srgbClr val="007E39"/>
            </a:solidFill>
          </a:endParaRPr>
        </a:p>
      </dgm:t>
    </dgm:pt>
    <dgm:pt modelId="{51A9131D-D91C-40E5-A3D4-10F003002334}" type="parTrans" cxnId="{F820ACBD-B76C-4C3A-A3E4-141B50CE4FD8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52B11861-56D4-42BA-9321-DB863D50B3E9}" type="sibTrans" cxnId="{F820ACBD-B76C-4C3A-A3E4-141B50CE4FD8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9DE01712-3CF5-4F28-8252-A223533B9D2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sz="1800" dirty="0" smtClean="0">
              <a:solidFill>
                <a:srgbClr val="007E39"/>
              </a:solidFill>
            </a:rPr>
            <a:t>Rotation bestimmter Aufgaben</a:t>
          </a:r>
          <a:endParaRPr lang="de-DE" sz="1800" dirty="0">
            <a:solidFill>
              <a:srgbClr val="007E39"/>
            </a:solidFill>
          </a:endParaRPr>
        </a:p>
      </dgm:t>
    </dgm:pt>
    <dgm:pt modelId="{E0529191-D51F-4A69-87C8-E0E0982FD7C8}" type="parTrans" cxnId="{85A67215-B709-4B31-8FCB-2052C1C1290F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F1FCFD07-341D-4906-A343-E3FF46676F91}" type="sibTrans" cxnId="{85A67215-B709-4B31-8FCB-2052C1C1290F}">
      <dgm:prSet/>
      <dgm:spPr/>
      <dgm:t>
        <a:bodyPr/>
        <a:lstStyle/>
        <a:p>
          <a:endParaRPr lang="de-DE">
            <a:solidFill>
              <a:srgbClr val="007E39"/>
            </a:solidFill>
          </a:endParaRPr>
        </a:p>
      </dgm:t>
    </dgm:pt>
    <dgm:pt modelId="{01C81092-F5FA-4723-9DD3-13F7E70C77FB}" type="pres">
      <dgm:prSet presAssocID="{8E91E3CC-15A1-444E-93F8-DB0ECFA9BB5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54C9C2A-296D-4E3B-8C20-266993190F2B}" type="pres">
      <dgm:prSet presAssocID="{F7C896E1-B9AB-4CA9-A86F-0B14A61B3A81}" presName="node" presStyleLbl="node1" presStyleIdx="0" presStyleCnt="8" custScaleX="218623" custScaleY="112376" custRadScaleRad="101715" custRadScaleInc="-1347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0E86EA-E83D-4C1A-AC57-DCC03D43E506}" type="pres">
      <dgm:prSet presAssocID="{F7C896E1-B9AB-4CA9-A86F-0B14A61B3A81}" presName="spNode" presStyleCnt="0"/>
      <dgm:spPr/>
    </dgm:pt>
    <dgm:pt modelId="{89EE8AE3-3A6A-412D-8B3D-B69AE8457E01}" type="pres">
      <dgm:prSet presAssocID="{74F93760-75B0-43ED-AABB-3FC8EB69E904}" presName="sibTrans" presStyleLbl="sibTrans1D1" presStyleIdx="0" presStyleCnt="8"/>
      <dgm:spPr/>
      <dgm:t>
        <a:bodyPr/>
        <a:lstStyle/>
        <a:p>
          <a:endParaRPr lang="de-DE"/>
        </a:p>
      </dgm:t>
    </dgm:pt>
    <dgm:pt modelId="{45CFE09B-ADAB-4DC4-819C-FC9F8D9B1709}" type="pres">
      <dgm:prSet presAssocID="{51ECBB2A-1257-47C2-9E93-71EBB557E29A}" presName="node" presStyleLbl="node1" presStyleIdx="1" presStyleCnt="8" custScaleX="218623" custScaleY="112376" custRadScaleRad="108400" custRadScaleInc="5876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2C3582-1CF4-44DE-B32D-6DC0103B043E}" type="pres">
      <dgm:prSet presAssocID="{51ECBB2A-1257-47C2-9E93-71EBB557E29A}" presName="spNode" presStyleCnt="0"/>
      <dgm:spPr/>
    </dgm:pt>
    <dgm:pt modelId="{9F18C1A2-5A82-4997-BD0D-85FA8C39FCAF}" type="pres">
      <dgm:prSet presAssocID="{651A27E0-F57D-41D2-BD6A-BDED5881C110}" presName="sibTrans" presStyleLbl="sibTrans1D1" presStyleIdx="1" presStyleCnt="8"/>
      <dgm:spPr/>
      <dgm:t>
        <a:bodyPr/>
        <a:lstStyle/>
        <a:p>
          <a:endParaRPr lang="de-DE"/>
        </a:p>
      </dgm:t>
    </dgm:pt>
    <dgm:pt modelId="{3ED82A72-4685-4556-BE0A-8BCBF48C7E0E}" type="pres">
      <dgm:prSet presAssocID="{09A97167-002F-4363-86C0-DA98032437AA}" presName="node" presStyleLbl="node1" presStyleIdx="2" presStyleCnt="8" custScaleX="218623" custScaleY="112376" custRadScaleRad="120836" custRadScaleInc="-2428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11B29CA-D30A-4A3F-B69E-FE527FAEA6A6}" type="pres">
      <dgm:prSet presAssocID="{09A97167-002F-4363-86C0-DA98032437AA}" presName="spNode" presStyleCnt="0"/>
      <dgm:spPr/>
    </dgm:pt>
    <dgm:pt modelId="{F70C7FDD-44B1-4386-9FC8-11C453C23B5F}" type="pres">
      <dgm:prSet presAssocID="{2B49FD68-93A0-45D6-B3B7-A02B41179EB9}" presName="sibTrans" presStyleLbl="sibTrans1D1" presStyleIdx="2" presStyleCnt="8"/>
      <dgm:spPr/>
      <dgm:t>
        <a:bodyPr/>
        <a:lstStyle/>
        <a:p>
          <a:endParaRPr lang="de-DE"/>
        </a:p>
      </dgm:t>
    </dgm:pt>
    <dgm:pt modelId="{61C9B1A1-ABD4-493D-AEAA-3616726011CC}" type="pres">
      <dgm:prSet presAssocID="{A4D9A225-0CAB-4120-B5E9-995043D5BED1}" presName="node" presStyleLbl="node1" presStyleIdx="3" presStyleCnt="8" custScaleX="218623" custScaleY="112376" custRadScaleRad="111933" custRadScaleInc="-12549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AAAF836-4C12-4FEC-A460-49C100E09D51}" type="pres">
      <dgm:prSet presAssocID="{A4D9A225-0CAB-4120-B5E9-995043D5BED1}" presName="spNode" presStyleCnt="0"/>
      <dgm:spPr/>
    </dgm:pt>
    <dgm:pt modelId="{2DA31645-90B4-437F-BDAB-177059868CD2}" type="pres">
      <dgm:prSet presAssocID="{1A7B5485-866E-44C0-9214-56F1750CB687}" presName="sibTrans" presStyleLbl="sibTrans1D1" presStyleIdx="3" presStyleCnt="8"/>
      <dgm:spPr/>
      <dgm:t>
        <a:bodyPr/>
        <a:lstStyle/>
        <a:p>
          <a:endParaRPr lang="de-DE"/>
        </a:p>
      </dgm:t>
    </dgm:pt>
    <dgm:pt modelId="{4866AE3B-0A5D-4086-AD2B-7AE7B99BEDF3}" type="pres">
      <dgm:prSet presAssocID="{A5AC0EFF-4AFD-4B9C-A0FA-AAB5D6811A81}" presName="node" presStyleLbl="node1" presStyleIdx="4" presStyleCnt="8" custScaleX="218623" custScaleY="112376" custRadScaleRad="101185" custRadScaleInc="-11487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75862AC-E065-4F16-95E5-B77102815F75}" type="pres">
      <dgm:prSet presAssocID="{A5AC0EFF-4AFD-4B9C-A0FA-AAB5D6811A81}" presName="spNode" presStyleCnt="0"/>
      <dgm:spPr/>
    </dgm:pt>
    <dgm:pt modelId="{F74FEB07-0439-407F-B6C8-AC341B93ED90}" type="pres">
      <dgm:prSet presAssocID="{CB84518C-9991-43E0-A67C-12ADD92E55DC}" presName="sibTrans" presStyleLbl="sibTrans1D1" presStyleIdx="4" presStyleCnt="8"/>
      <dgm:spPr/>
      <dgm:t>
        <a:bodyPr/>
        <a:lstStyle/>
        <a:p>
          <a:endParaRPr lang="de-DE"/>
        </a:p>
      </dgm:t>
    </dgm:pt>
    <dgm:pt modelId="{8D8D8B04-599B-4E9A-B2A7-684D08BAF75A}" type="pres">
      <dgm:prSet presAssocID="{E67DAABF-36EB-43A4-A667-9971FB460CBD}" presName="node" presStyleLbl="node1" presStyleIdx="5" presStyleCnt="8" custScaleX="218623" custScaleY="112376" custRadScaleRad="104050" custRadScaleInc="2054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6EEDFA5-C189-4979-8C51-DC666C34868E}" type="pres">
      <dgm:prSet presAssocID="{E67DAABF-36EB-43A4-A667-9971FB460CBD}" presName="spNode" presStyleCnt="0"/>
      <dgm:spPr/>
    </dgm:pt>
    <dgm:pt modelId="{721877D4-ACB9-4F3E-829F-9B9DBFFF1345}" type="pres">
      <dgm:prSet presAssocID="{DE1E2ABB-436E-46A6-8945-7224508DDF87}" presName="sibTrans" presStyleLbl="sibTrans1D1" presStyleIdx="5" presStyleCnt="8"/>
      <dgm:spPr/>
      <dgm:t>
        <a:bodyPr/>
        <a:lstStyle/>
        <a:p>
          <a:endParaRPr lang="de-DE"/>
        </a:p>
      </dgm:t>
    </dgm:pt>
    <dgm:pt modelId="{ABA5FF8C-FAD0-4FC0-8A97-AB2389928887}" type="pres">
      <dgm:prSet presAssocID="{6895BD2A-8428-407F-89C3-9D0F27A21A98}" presName="node" presStyleLbl="node1" presStyleIdx="6" presStyleCnt="8" custScaleX="218623" custScaleY="112376" custRadScaleRad="110962" custRadScaleInc="-3136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DABA0A9-C654-4382-A63F-AA08DF71FD35}" type="pres">
      <dgm:prSet presAssocID="{6895BD2A-8428-407F-89C3-9D0F27A21A98}" presName="spNode" presStyleCnt="0"/>
      <dgm:spPr/>
    </dgm:pt>
    <dgm:pt modelId="{5D08DD7E-3FB2-4B26-87FB-6C647D783A58}" type="pres">
      <dgm:prSet presAssocID="{52B11861-56D4-42BA-9321-DB863D50B3E9}" presName="sibTrans" presStyleLbl="sibTrans1D1" presStyleIdx="6" presStyleCnt="8"/>
      <dgm:spPr/>
      <dgm:t>
        <a:bodyPr/>
        <a:lstStyle/>
        <a:p>
          <a:endParaRPr lang="de-DE"/>
        </a:p>
      </dgm:t>
    </dgm:pt>
    <dgm:pt modelId="{19B93D07-94BD-4F88-8958-2C3F5F081762}" type="pres">
      <dgm:prSet presAssocID="{9DE01712-3CF5-4F28-8252-A223533B9D26}" presName="node" presStyleLbl="node1" presStyleIdx="7" presStyleCnt="8" custScaleX="218623" custScaleY="112376" custRadScaleRad="103387" custRadScaleInc="-9109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C5AB6EA-16D4-4FB5-92BA-E47F07F3D01F}" type="pres">
      <dgm:prSet presAssocID="{9DE01712-3CF5-4F28-8252-A223533B9D26}" presName="spNode" presStyleCnt="0"/>
      <dgm:spPr/>
    </dgm:pt>
    <dgm:pt modelId="{7B4D3058-AC21-4742-9175-E2D8CEAEF19C}" type="pres">
      <dgm:prSet presAssocID="{F1FCFD07-341D-4906-A343-E3FF46676F91}" presName="sibTrans" presStyleLbl="sibTrans1D1" presStyleIdx="7" presStyleCnt="8"/>
      <dgm:spPr/>
      <dgm:t>
        <a:bodyPr/>
        <a:lstStyle/>
        <a:p>
          <a:endParaRPr lang="de-DE"/>
        </a:p>
      </dgm:t>
    </dgm:pt>
  </dgm:ptLst>
  <dgm:cxnLst>
    <dgm:cxn modelId="{85A67215-B709-4B31-8FCB-2052C1C1290F}" srcId="{8E91E3CC-15A1-444E-93F8-DB0ECFA9BB53}" destId="{9DE01712-3CF5-4F28-8252-A223533B9D26}" srcOrd="7" destOrd="0" parTransId="{E0529191-D51F-4A69-87C8-E0E0982FD7C8}" sibTransId="{F1FCFD07-341D-4906-A343-E3FF46676F91}"/>
    <dgm:cxn modelId="{BA4357B5-AB05-45B1-BF3E-695CEB54A23F}" type="presOf" srcId="{CB84518C-9991-43E0-A67C-12ADD92E55DC}" destId="{F74FEB07-0439-407F-B6C8-AC341B93ED90}" srcOrd="0" destOrd="0" presId="urn:microsoft.com/office/officeart/2005/8/layout/cycle6"/>
    <dgm:cxn modelId="{1425132F-0E89-468A-B126-6E655DE20226}" type="presOf" srcId="{1A7B5485-866E-44C0-9214-56F1750CB687}" destId="{2DA31645-90B4-437F-BDAB-177059868CD2}" srcOrd="0" destOrd="0" presId="urn:microsoft.com/office/officeart/2005/8/layout/cycle6"/>
    <dgm:cxn modelId="{EFB1464B-28A5-4D58-869B-D1EB3C0E127B}" srcId="{8E91E3CC-15A1-444E-93F8-DB0ECFA9BB53}" destId="{A5AC0EFF-4AFD-4B9C-A0FA-AAB5D6811A81}" srcOrd="4" destOrd="0" parTransId="{3745B266-CD82-4D8B-B6CE-FFC9B84E44F0}" sibTransId="{CB84518C-9991-43E0-A67C-12ADD92E55DC}"/>
    <dgm:cxn modelId="{03AFE697-624F-4628-A1B1-CB6F09D08140}" type="presOf" srcId="{74F93760-75B0-43ED-AABB-3FC8EB69E904}" destId="{89EE8AE3-3A6A-412D-8B3D-B69AE8457E01}" srcOrd="0" destOrd="0" presId="urn:microsoft.com/office/officeart/2005/8/layout/cycle6"/>
    <dgm:cxn modelId="{ED8EEC7E-C0ED-4175-B38C-6757F02D965D}" type="presOf" srcId="{F7C896E1-B9AB-4CA9-A86F-0B14A61B3A81}" destId="{C54C9C2A-296D-4E3B-8C20-266993190F2B}" srcOrd="0" destOrd="0" presId="urn:microsoft.com/office/officeart/2005/8/layout/cycle6"/>
    <dgm:cxn modelId="{7ADC6D5F-40C2-41F2-8B44-634A3F2F7C10}" type="presOf" srcId="{51ECBB2A-1257-47C2-9E93-71EBB557E29A}" destId="{45CFE09B-ADAB-4DC4-819C-FC9F8D9B1709}" srcOrd="0" destOrd="0" presId="urn:microsoft.com/office/officeart/2005/8/layout/cycle6"/>
    <dgm:cxn modelId="{D2E482AB-9EE6-4901-938C-DC77F904C019}" type="presOf" srcId="{E67DAABF-36EB-43A4-A667-9971FB460CBD}" destId="{8D8D8B04-599B-4E9A-B2A7-684D08BAF75A}" srcOrd="0" destOrd="0" presId="urn:microsoft.com/office/officeart/2005/8/layout/cycle6"/>
    <dgm:cxn modelId="{5465F0E0-40D4-41DF-A67C-461CF1AA0675}" type="presOf" srcId="{DE1E2ABB-436E-46A6-8945-7224508DDF87}" destId="{721877D4-ACB9-4F3E-829F-9B9DBFFF1345}" srcOrd="0" destOrd="0" presId="urn:microsoft.com/office/officeart/2005/8/layout/cycle6"/>
    <dgm:cxn modelId="{664E7896-3CDE-40BE-8AD6-290ABB025F54}" type="presOf" srcId="{52B11861-56D4-42BA-9321-DB863D50B3E9}" destId="{5D08DD7E-3FB2-4B26-87FB-6C647D783A58}" srcOrd="0" destOrd="0" presId="urn:microsoft.com/office/officeart/2005/8/layout/cycle6"/>
    <dgm:cxn modelId="{06CFADD6-B07A-4441-8928-D6F6EA53B5FF}" srcId="{8E91E3CC-15A1-444E-93F8-DB0ECFA9BB53}" destId="{F7C896E1-B9AB-4CA9-A86F-0B14A61B3A81}" srcOrd="0" destOrd="0" parTransId="{A11ABC42-EB71-4153-BC8C-FCA39F6C36F4}" sibTransId="{74F93760-75B0-43ED-AABB-3FC8EB69E904}"/>
    <dgm:cxn modelId="{154B0009-562D-4A22-AF39-2D2DF5BCD676}" type="presOf" srcId="{A4D9A225-0CAB-4120-B5E9-995043D5BED1}" destId="{61C9B1A1-ABD4-493D-AEAA-3616726011CC}" srcOrd="0" destOrd="0" presId="urn:microsoft.com/office/officeart/2005/8/layout/cycle6"/>
    <dgm:cxn modelId="{CD4E5BC1-A687-4E0E-87F8-9455CDED0E45}" type="presOf" srcId="{651A27E0-F57D-41D2-BD6A-BDED5881C110}" destId="{9F18C1A2-5A82-4997-BD0D-85FA8C39FCAF}" srcOrd="0" destOrd="0" presId="urn:microsoft.com/office/officeart/2005/8/layout/cycle6"/>
    <dgm:cxn modelId="{2A8E2395-5F84-477C-8F5A-848CFFA70367}" type="presOf" srcId="{09A97167-002F-4363-86C0-DA98032437AA}" destId="{3ED82A72-4685-4556-BE0A-8BCBF48C7E0E}" srcOrd="0" destOrd="0" presId="urn:microsoft.com/office/officeart/2005/8/layout/cycle6"/>
    <dgm:cxn modelId="{4B2A3528-30DA-443D-B5B5-539B0716EA4A}" srcId="{8E91E3CC-15A1-444E-93F8-DB0ECFA9BB53}" destId="{A4D9A225-0CAB-4120-B5E9-995043D5BED1}" srcOrd="3" destOrd="0" parTransId="{C0619798-2FA9-4048-808D-4387D84751CE}" sibTransId="{1A7B5485-866E-44C0-9214-56F1750CB687}"/>
    <dgm:cxn modelId="{E58EDD39-7BFA-4F74-8401-07B53AC03CAB}" type="presOf" srcId="{9DE01712-3CF5-4F28-8252-A223533B9D26}" destId="{19B93D07-94BD-4F88-8958-2C3F5F081762}" srcOrd="0" destOrd="0" presId="urn:microsoft.com/office/officeart/2005/8/layout/cycle6"/>
    <dgm:cxn modelId="{F820ACBD-B76C-4C3A-A3E4-141B50CE4FD8}" srcId="{8E91E3CC-15A1-444E-93F8-DB0ECFA9BB53}" destId="{6895BD2A-8428-407F-89C3-9D0F27A21A98}" srcOrd="6" destOrd="0" parTransId="{51A9131D-D91C-40E5-A3D4-10F003002334}" sibTransId="{52B11861-56D4-42BA-9321-DB863D50B3E9}"/>
    <dgm:cxn modelId="{8740D6E3-97FA-4299-A217-B341FB0C27EF}" type="presOf" srcId="{2B49FD68-93A0-45D6-B3B7-A02B41179EB9}" destId="{F70C7FDD-44B1-4386-9FC8-11C453C23B5F}" srcOrd="0" destOrd="0" presId="urn:microsoft.com/office/officeart/2005/8/layout/cycle6"/>
    <dgm:cxn modelId="{FBF42A03-6D6F-4CF9-AF5A-8E9BA075A702}" srcId="{8E91E3CC-15A1-444E-93F8-DB0ECFA9BB53}" destId="{51ECBB2A-1257-47C2-9E93-71EBB557E29A}" srcOrd="1" destOrd="0" parTransId="{69A4E21D-3057-458C-9B88-83CA384526C3}" sibTransId="{651A27E0-F57D-41D2-BD6A-BDED5881C110}"/>
    <dgm:cxn modelId="{E1075C49-5FC1-4AAE-A7DE-A8E1C9B3D42F}" type="presOf" srcId="{F1FCFD07-341D-4906-A343-E3FF46676F91}" destId="{7B4D3058-AC21-4742-9175-E2D8CEAEF19C}" srcOrd="0" destOrd="0" presId="urn:microsoft.com/office/officeart/2005/8/layout/cycle6"/>
    <dgm:cxn modelId="{7A4D2F24-F9FB-4D94-8BA2-3E9F5BAB1C80}" type="presOf" srcId="{A5AC0EFF-4AFD-4B9C-A0FA-AAB5D6811A81}" destId="{4866AE3B-0A5D-4086-AD2B-7AE7B99BEDF3}" srcOrd="0" destOrd="0" presId="urn:microsoft.com/office/officeart/2005/8/layout/cycle6"/>
    <dgm:cxn modelId="{619CD814-1D9B-4DDC-890F-CAAE0E6604DA}" srcId="{8E91E3CC-15A1-444E-93F8-DB0ECFA9BB53}" destId="{E67DAABF-36EB-43A4-A667-9971FB460CBD}" srcOrd="5" destOrd="0" parTransId="{614F9C40-189B-4C38-B879-D0E5CF3D5845}" sibTransId="{DE1E2ABB-436E-46A6-8945-7224508DDF87}"/>
    <dgm:cxn modelId="{43ECC6EC-8B6E-42C7-9141-7C5E40412BBB}" srcId="{8E91E3CC-15A1-444E-93F8-DB0ECFA9BB53}" destId="{09A97167-002F-4363-86C0-DA98032437AA}" srcOrd="2" destOrd="0" parTransId="{7ADBAC81-B534-4B74-8217-EDB0BF67BBC9}" sibTransId="{2B49FD68-93A0-45D6-B3B7-A02B41179EB9}"/>
    <dgm:cxn modelId="{D7F8AA88-11DB-4BA2-95DC-7C3DFBF37CBD}" type="presOf" srcId="{8E91E3CC-15A1-444E-93F8-DB0ECFA9BB53}" destId="{01C81092-F5FA-4723-9DD3-13F7E70C77FB}" srcOrd="0" destOrd="0" presId="urn:microsoft.com/office/officeart/2005/8/layout/cycle6"/>
    <dgm:cxn modelId="{55E7784F-4DA1-409D-8DAD-F36D2082FC16}" type="presOf" srcId="{6895BD2A-8428-407F-89C3-9D0F27A21A98}" destId="{ABA5FF8C-FAD0-4FC0-8A97-AB2389928887}" srcOrd="0" destOrd="0" presId="urn:microsoft.com/office/officeart/2005/8/layout/cycle6"/>
    <dgm:cxn modelId="{E6379E9E-D246-442E-8906-0FFB658A5B57}" type="presParOf" srcId="{01C81092-F5FA-4723-9DD3-13F7E70C77FB}" destId="{C54C9C2A-296D-4E3B-8C20-266993190F2B}" srcOrd="0" destOrd="0" presId="urn:microsoft.com/office/officeart/2005/8/layout/cycle6"/>
    <dgm:cxn modelId="{10C53755-E3B7-4DD2-908A-255F5D781361}" type="presParOf" srcId="{01C81092-F5FA-4723-9DD3-13F7E70C77FB}" destId="{AE0E86EA-E83D-4C1A-AC57-DCC03D43E506}" srcOrd="1" destOrd="0" presId="urn:microsoft.com/office/officeart/2005/8/layout/cycle6"/>
    <dgm:cxn modelId="{0EE83201-AB85-419D-97B2-184F6EFA26A0}" type="presParOf" srcId="{01C81092-F5FA-4723-9DD3-13F7E70C77FB}" destId="{89EE8AE3-3A6A-412D-8B3D-B69AE8457E01}" srcOrd="2" destOrd="0" presId="urn:microsoft.com/office/officeart/2005/8/layout/cycle6"/>
    <dgm:cxn modelId="{EC690B49-1A8A-47E0-B101-E10DFF98C157}" type="presParOf" srcId="{01C81092-F5FA-4723-9DD3-13F7E70C77FB}" destId="{45CFE09B-ADAB-4DC4-819C-FC9F8D9B1709}" srcOrd="3" destOrd="0" presId="urn:microsoft.com/office/officeart/2005/8/layout/cycle6"/>
    <dgm:cxn modelId="{59774019-958C-4BAF-97D7-BAAA4489B6E8}" type="presParOf" srcId="{01C81092-F5FA-4723-9DD3-13F7E70C77FB}" destId="{AE2C3582-1CF4-44DE-B32D-6DC0103B043E}" srcOrd="4" destOrd="0" presId="urn:microsoft.com/office/officeart/2005/8/layout/cycle6"/>
    <dgm:cxn modelId="{93F1EFF9-0B3B-4442-9DA7-B9CC10D2DADD}" type="presParOf" srcId="{01C81092-F5FA-4723-9DD3-13F7E70C77FB}" destId="{9F18C1A2-5A82-4997-BD0D-85FA8C39FCAF}" srcOrd="5" destOrd="0" presId="urn:microsoft.com/office/officeart/2005/8/layout/cycle6"/>
    <dgm:cxn modelId="{3790FED9-80E0-47BC-8AF6-56CCABDE3884}" type="presParOf" srcId="{01C81092-F5FA-4723-9DD3-13F7E70C77FB}" destId="{3ED82A72-4685-4556-BE0A-8BCBF48C7E0E}" srcOrd="6" destOrd="0" presId="urn:microsoft.com/office/officeart/2005/8/layout/cycle6"/>
    <dgm:cxn modelId="{C152A0D0-1930-48C5-960C-F2A6C54F5A02}" type="presParOf" srcId="{01C81092-F5FA-4723-9DD3-13F7E70C77FB}" destId="{011B29CA-D30A-4A3F-B69E-FE527FAEA6A6}" srcOrd="7" destOrd="0" presId="urn:microsoft.com/office/officeart/2005/8/layout/cycle6"/>
    <dgm:cxn modelId="{A6E45572-758A-4BF3-AA18-E421776024EF}" type="presParOf" srcId="{01C81092-F5FA-4723-9DD3-13F7E70C77FB}" destId="{F70C7FDD-44B1-4386-9FC8-11C453C23B5F}" srcOrd="8" destOrd="0" presId="urn:microsoft.com/office/officeart/2005/8/layout/cycle6"/>
    <dgm:cxn modelId="{532FCF3C-0062-4B47-9476-AF551BDB0621}" type="presParOf" srcId="{01C81092-F5FA-4723-9DD3-13F7E70C77FB}" destId="{61C9B1A1-ABD4-493D-AEAA-3616726011CC}" srcOrd="9" destOrd="0" presId="urn:microsoft.com/office/officeart/2005/8/layout/cycle6"/>
    <dgm:cxn modelId="{69483ADD-BDC1-4BA4-AFE8-D472DE40CD6F}" type="presParOf" srcId="{01C81092-F5FA-4723-9DD3-13F7E70C77FB}" destId="{3AAAF836-4C12-4FEC-A460-49C100E09D51}" srcOrd="10" destOrd="0" presId="urn:microsoft.com/office/officeart/2005/8/layout/cycle6"/>
    <dgm:cxn modelId="{F688302F-E63D-4445-85DF-DC746BC35A8A}" type="presParOf" srcId="{01C81092-F5FA-4723-9DD3-13F7E70C77FB}" destId="{2DA31645-90B4-437F-BDAB-177059868CD2}" srcOrd="11" destOrd="0" presId="urn:microsoft.com/office/officeart/2005/8/layout/cycle6"/>
    <dgm:cxn modelId="{5EB3A9D5-55B8-42E5-9BB6-2F79EE8CB052}" type="presParOf" srcId="{01C81092-F5FA-4723-9DD3-13F7E70C77FB}" destId="{4866AE3B-0A5D-4086-AD2B-7AE7B99BEDF3}" srcOrd="12" destOrd="0" presId="urn:microsoft.com/office/officeart/2005/8/layout/cycle6"/>
    <dgm:cxn modelId="{C6C69C7C-AD79-4988-8CFC-C2AB4F736F36}" type="presParOf" srcId="{01C81092-F5FA-4723-9DD3-13F7E70C77FB}" destId="{075862AC-E065-4F16-95E5-B77102815F75}" srcOrd="13" destOrd="0" presId="urn:microsoft.com/office/officeart/2005/8/layout/cycle6"/>
    <dgm:cxn modelId="{8E414257-E327-4F47-9F3E-B97F46A39C94}" type="presParOf" srcId="{01C81092-F5FA-4723-9DD3-13F7E70C77FB}" destId="{F74FEB07-0439-407F-B6C8-AC341B93ED90}" srcOrd="14" destOrd="0" presId="urn:microsoft.com/office/officeart/2005/8/layout/cycle6"/>
    <dgm:cxn modelId="{D275AFB8-1A4C-4492-9CF5-A52E963DC793}" type="presParOf" srcId="{01C81092-F5FA-4723-9DD3-13F7E70C77FB}" destId="{8D8D8B04-599B-4E9A-B2A7-684D08BAF75A}" srcOrd="15" destOrd="0" presId="urn:microsoft.com/office/officeart/2005/8/layout/cycle6"/>
    <dgm:cxn modelId="{87FF4D90-59ED-4AFC-B696-C0020F088D9E}" type="presParOf" srcId="{01C81092-F5FA-4723-9DD3-13F7E70C77FB}" destId="{26EEDFA5-C189-4979-8C51-DC666C34868E}" srcOrd="16" destOrd="0" presId="urn:microsoft.com/office/officeart/2005/8/layout/cycle6"/>
    <dgm:cxn modelId="{04BFAB32-B591-4156-8CFB-5FF532C14ED0}" type="presParOf" srcId="{01C81092-F5FA-4723-9DD3-13F7E70C77FB}" destId="{721877D4-ACB9-4F3E-829F-9B9DBFFF1345}" srcOrd="17" destOrd="0" presId="urn:microsoft.com/office/officeart/2005/8/layout/cycle6"/>
    <dgm:cxn modelId="{A54DF09F-A010-4150-953D-9DF224441A36}" type="presParOf" srcId="{01C81092-F5FA-4723-9DD3-13F7E70C77FB}" destId="{ABA5FF8C-FAD0-4FC0-8A97-AB2389928887}" srcOrd="18" destOrd="0" presId="urn:microsoft.com/office/officeart/2005/8/layout/cycle6"/>
    <dgm:cxn modelId="{93FD931A-67C7-4D9C-BB35-05245EDC7F06}" type="presParOf" srcId="{01C81092-F5FA-4723-9DD3-13F7E70C77FB}" destId="{9DABA0A9-C654-4382-A63F-AA08DF71FD35}" srcOrd="19" destOrd="0" presId="urn:microsoft.com/office/officeart/2005/8/layout/cycle6"/>
    <dgm:cxn modelId="{19EA727C-BA94-4024-8980-6273E9037531}" type="presParOf" srcId="{01C81092-F5FA-4723-9DD3-13F7E70C77FB}" destId="{5D08DD7E-3FB2-4B26-87FB-6C647D783A58}" srcOrd="20" destOrd="0" presId="urn:microsoft.com/office/officeart/2005/8/layout/cycle6"/>
    <dgm:cxn modelId="{84490D2F-FCD3-41AF-8F6D-17054E4F64E6}" type="presParOf" srcId="{01C81092-F5FA-4723-9DD3-13F7E70C77FB}" destId="{19B93D07-94BD-4F88-8958-2C3F5F081762}" srcOrd="21" destOrd="0" presId="urn:microsoft.com/office/officeart/2005/8/layout/cycle6"/>
    <dgm:cxn modelId="{123BE256-6578-431B-99BF-402F5DFDAFC7}" type="presParOf" srcId="{01C81092-F5FA-4723-9DD3-13F7E70C77FB}" destId="{FC5AB6EA-16D4-4FB5-92BA-E47F07F3D01F}" srcOrd="22" destOrd="0" presId="urn:microsoft.com/office/officeart/2005/8/layout/cycle6"/>
    <dgm:cxn modelId="{4B798E0D-44D8-4675-A55F-AB87E46AF112}" type="presParOf" srcId="{01C81092-F5FA-4723-9DD3-13F7E70C77FB}" destId="{7B4D3058-AC21-4742-9175-E2D8CEAEF19C}" srcOrd="23" destOrd="0" presId="urn:microsoft.com/office/officeart/2005/8/layout/cycle6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D2371A-04B3-4F18-82EF-4FD0DBAA02AD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B5B40CA-A86D-4A07-816D-DF946F816E19}">
      <dgm:prSet phldrT="[Text]"/>
      <dgm:spPr/>
      <dgm:t>
        <a:bodyPr/>
        <a:lstStyle/>
        <a:p>
          <a:r>
            <a:rPr lang="de-DE" dirty="0" smtClean="0"/>
            <a:t>Internes Lernen</a:t>
          </a:r>
          <a:endParaRPr lang="de-DE" dirty="0"/>
        </a:p>
      </dgm:t>
    </dgm:pt>
    <dgm:pt modelId="{258980BC-6790-4BDA-A87F-4F31B9FE98C0}" type="parTrans" cxnId="{901CE927-3387-498F-951E-DC3BFD0EEFAD}">
      <dgm:prSet/>
      <dgm:spPr/>
      <dgm:t>
        <a:bodyPr/>
        <a:lstStyle/>
        <a:p>
          <a:endParaRPr lang="de-DE"/>
        </a:p>
      </dgm:t>
    </dgm:pt>
    <dgm:pt modelId="{98CF7B93-BC61-48A3-BFED-310B95D93CB2}" type="sibTrans" cxnId="{901CE927-3387-498F-951E-DC3BFD0EEFAD}">
      <dgm:prSet/>
      <dgm:spPr/>
      <dgm:t>
        <a:bodyPr/>
        <a:lstStyle/>
        <a:p>
          <a:endParaRPr lang="de-DE"/>
        </a:p>
      </dgm:t>
    </dgm:pt>
    <dgm:pt modelId="{F58468A9-3148-40D9-986B-CBF0DDFB2F5D}">
      <dgm:prSet phldrT="[Text]" custT="1"/>
      <dgm:spPr/>
      <dgm:t>
        <a:bodyPr/>
        <a:lstStyle/>
        <a:p>
          <a:r>
            <a:rPr lang="de-DE" sz="1600" dirty="0" smtClean="0"/>
            <a:t>Flächen-begehung</a:t>
          </a:r>
          <a:endParaRPr lang="de-DE" sz="1600" dirty="0"/>
        </a:p>
      </dgm:t>
    </dgm:pt>
    <dgm:pt modelId="{593DEE42-97B1-4482-B9A2-45BD7AD34BB7}" type="parTrans" cxnId="{D1FF3F7B-CF89-4471-9E1B-731539A658D2}">
      <dgm:prSet/>
      <dgm:spPr/>
      <dgm:t>
        <a:bodyPr/>
        <a:lstStyle/>
        <a:p>
          <a:endParaRPr lang="de-DE"/>
        </a:p>
      </dgm:t>
    </dgm:pt>
    <dgm:pt modelId="{857A82B7-2F90-4319-87E6-D7393E27425D}" type="sibTrans" cxnId="{D1FF3F7B-CF89-4471-9E1B-731539A658D2}">
      <dgm:prSet/>
      <dgm:spPr/>
      <dgm:t>
        <a:bodyPr/>
        <a:lstStyle/>
        <a:p>
          <a:endParaRPr lang="de-DE"/>
        </a:p>
      </dgm:t>
    </dgm:pt>
    <dgm:pt modelId="{1F7979F9-7DB7-4588-9957-7D1E2FC728CA}">
      <dgm:prSet phldrT="[Text]" custT="1"/>
      <dgm:spPr>
        <a:solidFill>
          <a:srgbClr val="E58011">
            <a:alpha val="49804"/>
          </a:srgbClr>
        </a:solidFill>
      </dgm:spPr>
      <dgm:t>
        <a:bodyPr/>
        <a:lstStyle/>
        <a:p>
          <a:r>
            <a:rPr lang="de-DE" sz="2400" b="1" dirty="0" smtClean="0"/>
            <a:t>Kartierung </a:t>
          </a:r>
        </a:p>
        <a:p>
          <a:r>
            <a:rPr lang="de-DE" sz="2400" b="1" dirty="0" smtClean="0"/>
            <a:t>mit </a:t>
          </a:r>
        </a:p>
        <a:p>
          <a:r>
            <a:rPr lang="de-DE" sz="2400" b="1" dirty="0" smtClean="0"/>
            <a:t>GIS</a:t>
          </a:r>
          <a:endParaRPr lang="de-DE" sz="2400" b="1" dirty="0"/>
        </a:p>
      </dgm:t>
    </dgm:pt>
    <dgm:pt modelId="{E2C654FC-A230-4AAB-9484-F1EED58755F8}" type="parTrans" cxnId="{41303DD0-B39F-46DE-84D5-BA1888FE70DB}">
      <dgm:prSet/>
      <dgm:spPr/>
      <dgm:t>
        <a:bodyPr/>
        <a:lstStyle/>
        <a:p>
          <a:endParaRPr lang="de-DE"/>
        </a:p>
      </dgm:t>
    </dgm:pt>
    <dgm:pt modelId="{80DEB4FB-968E-40BE-8B21-B65019E3E787}" type="sibTrans" cxnId="{41303DD0-B39F-46DE-84D5-BA1888FE70DB}">
      <dgm:prSet/>
      <dgm:spPr/>
      <dgm:t>
        <a:bodyPr/>
        <a:lstStyle/>
        <a:p>
          <a:endParaRPr lang="de-DE"/>
        </a:p>
      </dgm:t>
    </dgm:pt>
    <dgm:pt modelId="{3DF52012-86E8-42EC-94C1-82FF4E5977DA}">
      <dgm:prSet phldrT="[Text]" custT="1"/>
      <dgm:spPr/>
      <dgm:t>
        <a:bodyPr/>
        <a:lstStyle/>
        <a:p>
          <a:r>
            <a:rPr lang="de-DE" sz="1600" dirty="0" smtClean="0"/>
            <a:t>Planung + Bau Insekten-hotel</a:t>
          </a:r>
          <a:endParaRPr lang="de-DE" sz="1600" dirty="0"/>
        </a:p>
      </dgm:t>
    </dgm:pt>
    <dgm:pt modelId="{793545BE-1512-43CD-960D-6FE00FCE1A5D}" type="parTrans" cxnId="{09CEFD52-E3FB-43E5-8EA8-4712B366D10D}">
      <dgm:prSet/>
      <dgm:spPr/>
      <dgm:t>
        <a:bodyPr/>
        <a:lstStyle/>
        <a:p>
          <a:endParaRPr lang="de-DE"/>
        </a:p>
      </dgm:t>
    </dgm:pt>
    <dgm:pt modelId="{362BBEDF-05B6-4E44-A705-FF7AAE24986F}" type="sibTrans" cxnId="{09CEFD52-E3FB-43E5-8EA8-4712B366D10D}">
      <dgm:prSet/>
      <dgm:spPr/>
      <dgm:t>
        <a:bodyPr/>
        <a:lstStyle/>
        <a:p>
          <a:endParaRPr lang="de-DE"/>
        </a:p>
      </dgm:t>
    </dgm:pt>
    <dgm:pt modelId="{B3BA77F5-140C-43BD-B44D-C182EFB6537C}">
      <dgm:prSet phldrT="[Text]" custT="1"/>
      <dgm:spPr/>
      <dgm:t>
        <a:bodyPr/>
        <a:lstStyle/>
        <a:p>
          <a:r>
            <a:rPr lang="de-DE" sz="1600" dirty="0" smtClean="0"/>
            <a:t>Anwendung Projekt-management</a:t>
          </a:r>
          <a:endParaRPr lang="de-DE" sz="1600" dirty="0"/>
        </a:p>
      </dgm:t>
    </dgm:pt>
    <dgm:pt modelId="{1A6CA3B5-8BC7-49D6-AB0A-8B1B20005EDA}" type="parTrans" cxnId="{59EDEBB2-BF7C-4792-94D8-13AC44739714}">
      <dgm:prSet/>
      <dgm:spPr/>
      <dgm:t>
        <a:bodyPr/>
        <a:lstStyle/>
        <a:p>
          <a:endParaRPr lang="de-DE"/>
        </a:p>
      </dgm:t>
    </dgm:pt>
    <dgm:pt modelId="{26058C0A-0284-43A8-A891-5DC8CEADD6F2}" type="sibTrans" cxnId="{59EDEBB2-BF7C-4792-94D8-13AC44739714}">
      <dgm:prSet/>
      <dgm:spPr/>
      <dgm:t>
        <a:bodyPr/>
        <a:lstStyle/>
        <a:p>
          <a:endParaRPr lang="de-DE"/>
        </a:p>
      </dgm:t>
    </dgm:pt>
    <dgm:pt modelId="{3C3DBB57-05FD-4360-811F-84A0A5D618CF}">
      <dgm:prSet phldrT="[Text]" custT="1"/>
      <dgm:spPr/>
      <dgm:t>
        <a:bodyPr/>
        <a:lstStyle/>
        <a:p>
          <a:r>
            <a:rPr lang="de-DE" sz="1600" dirty="0" smtClean="0"/>
            <a:t>Teamarbeit und Lernen</a:t>
          </a:r>
          <a:endParaRPr lang="de-DE" sz="1600" dirty="0"/>
        </a:p>
      </dgm:t>
    </dgm:pt>
    <dgm:pt modelId="{90F83897-6772-4728-8803-16CB395C5C81}" type="parTrans" cxnId="{09DC14AB-8E68-4E49-98E9-9708D5357C79}">
      <dgm:prSet/>
      <dgm:spPr/>
      <dgm:t>
        <a:bodyPr/>
        <a:lstStyle/>
        <a:p>
          <a:endParaRPr lang="de-DE"/>
        </a:p>
      </dgm:t>
    </dgm:pt>
    <dgm:pt modelId="{E2B76162-4E49-4871-B541-717812F79069}" type="sibTrans" cxnId="{09DC14AB-8E68-4E49-98E9-9708D5357C79}">
      <dgm:prSet/>
      <dgm:spPr/>
      <dgm:t>
        <a:bodyPr/>
        <a:lstStyle/>
        <a:p>
          <a:endParaRPr lang="de-DE"/>
        </a:p>
      </dgm:t>
    </dgm:pt>
    <dgm:pt modelId="{F912CE3E-EF1A-46E6-8580-46EE26E61A0C}" type="pres">
      <dgm:prSet presAssocID="{81D2371A-04B3-4F18-82EF-4FD0DBAA02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C259679-B7B0-4706-A884-1DFFC3D2F221}" type="pres">
      <dgm:prSet presAssocID="{81D2371A-04B3-4F18-82EF-4FD0DBAA02AD}" presName="radial" presStyleCnt="0">
        <dgm:presLayoutVars>
          <dgm:animLvl val="ctr"/>
        </dgm:presLayoutVars>
      </dgm:prSet>
      <dgm:spPr/>
    </dgm:pt>
    <dgm:pt modelId="{73BB87EA-A60E-4E4F-8967-DE10403726B0}" type="pres">
      <dgm:prSet presAssocID="{CB5B40CA-A86D-4A07-816D-DF946F816E19}" presName="centerShape" presStyleLbl="vennNode1" presStyleIdx="0" presStyleCnt="6"/>
      <dgm:spPr/>
      <dgm:t>
        <a:bodyPr/>
        <a:lstStyle/>
        <a:p>
          <a:endParaRPr lang="de-DE"/>
        </a:p>
      </dgm:t>
    </dgm:pt>
    <dgm:pt modelId="{2BEA028C-CCE9-4F4A-875B-05029984E446}" type="pres">
      <dgm:prSet presAssocID="{F58468A9-3148-40D9-986B-CBF0DDFB2F5D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35EF4C-F7D4-4700-A8FA-C65FF53E3E62}" type="pres">
      <dgm:prSet presAssocID="{1F7979F9-7DB7-4588-9957-7D1E2FC728CA}" presName="node" presStyleLbl="vennNode1" presStyleIdx="2" presStyleCnt="6" custScaleX="154041" custScaleY="151406" custRadScaleRad="117580" custRadScaleInc="159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B52C88-F3EE-476B-9E66-8AE828F3C31A}" type="pres">
      <dgm:prSet presAssocID="{3DF52012-86E8-42EC-94C1-82FF4E5977DA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06AC480-D246-4524-9D81-8C43B98464C9}" type="pres">
      <dgm:prSet presAssocID="{B3BA77F5-140C-43BD-B44D-C182EFB6537C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D9D63C-9E88-47B6-A0D7-7FD239EF81E2}" type="pres">
      <dgm:prSet presAssocID="{3C3DBB57-05FD-4360-811F-84A0A5D618CF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C14AB-8E68-4E49-98E9-9708D5357C79}" srcId="{CB5B40CA-A86D-4A07-816D-DF946F816E19}" destId="{3C3DBB57-05FD-4360-811F-84A0A5D618CF}" srcOrd="4" destOrd="0" parTransId="{90F83897-6772-4728-8803-16CB395C5C81}" sibTransId="{E2B76162-4E49-4871-B541-717812F79069}"/>
    <dgm:cxn modelId="{901CE927-3387-498F-951E-DC3BFD0EEFAD}" srcId="{81D2371A-04B3-4F18-82EF-4FD0DBAA02AD}" destId="{CB5B40CA-A86D-4A07-816D-DF946F816E19}" srcOrd="0" destOrd="0" parTransId="{258980BC-6790-4BDA-A87F-4F31B9FE98C0}" sibTransId="{98CF7B93-BC61-48A3-BFED-310B95D93CB2}"/>
    <dgm:cxn modelId="{3118BF71-F823-4B12-955F-2C290DDFEC79}" type="presOf" srcId="{F58468A9-3148-40D9-986B-CBF0DDFB2F5D}" destId="{2BEA028C-CCE9-4F4A-875B-05029984E446}" srcOrd="0" destOrd="0" presId="urn:microsoft.com/office/officeart/2005/8/layout/radial3"/>
    <dgm:cxn modelId="{0465C51B-26B8-4F87-9E4F-88E1CEC26013}" type="presOf" srcId="{3C3DBB57-05FD-4360-811F-84A0A5D618CF}" destId="{5CD9D63C-9E88-47B6-A0D7-7FD239EF81E2}" srcOrd="0" destOrd="0" presId="urn:microsoft.com/office/officeart/2005/8/layout/radial3"/>
    <dgm:cxn modelId="{59EDEBB2-BF7C-4792-94D8-13AC44739714}" srcId="{CB5B40CA-A86D-4A07-816D-DF946F816E19}" destId="{B3BA77F5-140C-43BD-B44D-C182EFB6537C}" srcOrd="3" destOrd="0" parTransId="{1A6CA3B5-8BC7-49D6-AB0A-8B1B20005EDA}" sibTransId="{26058C0A-0284-43A8-A891-5DC8CEADD6F2}"/>
    <dgm:cxn modelId="{662D744F-67D9-4EB5-ACBE-F22780D4A172}" type="presOf" srcId="{B3BA77F5-140C-43BD-B44D-C182EFB6537C}" destId="{806AC480-D246-4524-9D81-8C43B98464C9}" srcOrd="0" destOrd="0" presId="urn:microsoft.com/office/officeart/2005/8/layout/radial3"/>
    <dgm:cxn modelId="{D1FF3F7B-CF89-4471-9E1B-731539A658D2}" srcId="{CB5B40CA-A86D-4A07-816D-DF946F816E19}" destId="{F58468A9-3148-40D9-986B-CBF0DDFB2F5D}" srcOrd="0" destOrd="0" parTransId="{593DEE42-97B1-4482-B9A2-45BD7AD34BB7}" sibTransId="{857A82B7-2F90-4319-87E6-D7393E27425D}"/>
    <dgm:cxn modelId="{09CEFD52-E3FB-43E5-8EA8-4712B366D10D}" srcId="{CB5B40CA-A86D-4A07-816D-DF946F816E19}" destId="{3DF52012-86E8-42EC-94C1-82FF4E5977DA}" srcOrd="2" destOrd="0" parTransId="{793545BE-1512-43CD-960D-6FE00FCE1A5D}" sibTransId="{362BBEDF-05B6-4E44-A705-FF7AAE24986F}"/>
    <dgm:cxn modelId="{1D4432A7-9F8B-4C64-A0E9-23BB0E60589A}" type="presOf" srcId="{CB5B40CA-A86D-4A07-816D-DF946F816E19}" destId="{73BB87EA-A60E-4E4F-8967-DE10403726B0}" srcOrd="0" destOrd="0" presId="urn:microsoft.com/office/officeart/2005/8/layout/radial3"/>
    <dgm:cxn modelId="{A5BE168B-CCC1-4126-A4B1-2C32341D2BF1}" type="presOf" srcId="{3DF52012-86E8-42EC-94C1-82FF4E5977DA}" destId="{78B52C88-F3EE-476B-9E66-8AE828F3C31A}" srcOrd="0" destOrd="0" presId="urn:microsoft.com/office/officeart/2005/8/layout/radial3"/>
    <dgm:cxn modelId="{9693E07B-CA2D-4CC2-B48C-16BA2EF45466}" type="presOf" srcId="{81D2371A-04B3-4F18-82EF-4FD0DBAA02AD}" destId="{F912CE3E-EF1A-46E6-8580-46EE26E61A0C}" srcOrd="0" destOrd="0" presId="urn:microsoft.com/office/officeart/2005/8/layout/radial3"/>
    <dgm:cxn modelId="{41303DD0-B39F-46DE-84D5-BA1888FE70DB}" srcId="{CB5B40CA-A86D-4A07-816D-DF946F816E19}" destId="{1F7979F9-7DB7-4588-9957-7D1E2FC728CA}" srcOrd="1" destOrd="0" parTransId="{E2C654FC-A230-4AAB-9484-F1EED58755F8}" sibTransId="{80DEB4FB-968E-40BE-8B21-B65019E3E787}"/>
    <dgm:cxn modelId="{85FE6BB1-3C9F-4A8C-AC44-19B78198BB70}" type="presOf" srcId="{1F7979F9-7DB7-4588-9957-7D1E2FC728CA}" destId="{FD35EF4C-F7D4-4700-A8FA-C65FF53E3E62}" srcOrd="0" destOrd="0" presId="urn:microsoft.com/office/officeart/2005/8/layout/radial3"/>
    <dgm:cxn modelId="{8482AF94-A320-4F5F-9069-E4F85A0AFF59}" type="presParOf" srcId="{F912CE3E-EF1A-46E6-8580-46EE26E61A0C}" destId="{4C259679-B7B0-4706-A884-1DFFC3D2F221}" srcOrd="0" destOrd="0" presId="urn:microsoft.com/office/officeart/2005/8/layout/radial3"/>
    <dgm:cxn modelId="{CEC48761-6C7F-4329-82BE-B6FF2D7E5824}" type="presParOf" srcId="{4C259679-B7B0-4706-A884-1DFFC3D2F221}" destId="{73BB87EA-A60E-4E4F-8967-DE10403726B0}" srcOrd="0" destOrd="0" presId="urn:microsoft.com/office/officeart/2005/8/layout/radial3"/>
    <dgm:cxn modelId="{E946F86F-ED18-4C6C-923C-7C052DC5F8B9}" type="presParOf" srcId="{4C259679-B7B0-4706-A884-1DFFC3D2F221}" destId="{2BEA028C-CCE9-4F4A-875B-05029984E446}" srcOrd="1" destOrd="0" presId="urn:microsoft.com/office/officeart/2005/8/layout/radial3"/>
    <dgm:cxn modelId="{5F67DD89-8184-401E-B2FE-ACEE51AACA64}" type="presParOf" srcId="{4C259679-B7B0-4706-A884-1DFFC3D2F221}" destId="{FD35EF4C-F7D4-4700-A8FA-C65FF53E3E62}" srcOrd="2" destOrd="0" presId="urn:microsoft.com/office/officeart/2005/8/layout/radial3"/>
    <dgm:cxn modelId="{BC0C30C8-474E-4C0A-B243-0F3D99C150A7}" type="presParOf" srcId="{4C259679-B7B0-4706-A884-1DFFC3D2F221}" destId="{78B52C88-F3EE-476B-9E66-8AE828F3C31A}" srcOrd="3" destOrd="0" presId="urn:microsoft.com/office/officeart/2005/8/layout/radial3"/>
    <dgm:cxn modelId="{2FCBD729-ED89-4F5D-AC13-3C8FD0C958E1}" type="presParOf" srcId="{4C259679-B7B0-4706-A884-1DFFC3D2F221}" destId="{806AC480-D246-4524-9D81-8C43B98464C9}" srcOrd="4" destOrd="0" presId="urn:microsoft.com/office/officeart/2005/8/layout/radial3"/>
    <dgm:cxn modelId="{D8DDBF28-BADB-4EC9-95FB-4FE258838C94}" type="presParOf" srcId="{4C259679-B7B0-4706-A884-1DFFC3D2F221}" destId="{5CD9D63C-9E88-47B6-A0D7-7FD239EF81E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5F4B0-44E0-43DB-AB4A-ADED1B66F99C}">
      <dsp:nvSpPr>
        <dsp:cNvPr id="0" name=""/>
        <dsp:cNvSpPr/>
      </dsp:nvSpPr>
      <dsp:spPr>
        <a:xfrm>
          <a:off x="2125903" y="-71166"/>
          <a:ext cx="3530071" cy="165357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4B521-47D9-4440-896D-DFE095EB3351}">
      <dsp:nvSpPr>
        <dsp:cNvPr id="0" name=""/>
        <dsp:cNvSpPr/>
      </dsp:nvSpPr>
      <dsp:spPr>
        <a:xfrm>
          <a:off x="2430546" y="361344"/>
          <a:ext cx="2920272" cy="647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10 Natur- und Sozialwissenschaftler</a:t>
          </a:r>
        </a:p>
      </dsp:txBody>
      <dsp:txXfrm>
        <a:off x="2430546" y="361344"/>
        <a:ext cx="2920272" cy="647574"/>
      </dsp:txXfrm>
    </dsp:sp>
    <dsp:sp modelId="{9089054F-F272-48D8-98C9-9B282A24118A}">
      <dsp:nvSpPr>
        <dsp:cNvPr id="0" name=""/>
        <dsp:cNvSpPr/>
      </dsp:nvSpPr>
      <dsp:spPr>
        <a:xfrm>
          <a:off x="1158493" y="934574"/>
          <a:ext cx="3337897" cy="163840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E8E8E-CC4B-453B-B166-8571D1D9C4B3}">
      <dsp:nvSpPr>
        <dsp:cNvPr id="0" name=""/>
        <dsp:cNvSpPr/>
      </dsp:nvSpPr>
      <dsp:spPr>
        <a:xfrm>
          <a:off x="1559027" y="1468628"/>
          <a:ext cx="1457386" cy="526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motiviert</a:t>
          </a:r>
        </a:p>
      </dsp:txBody>
      <dsp:txXfrm>
        <a:off x="1559027" y="1468628"/>
        <a:ext cx="1457386" cy="526306"/>
      </dsp:txXfrm>
    </dsp:sp>
    <dsp:sp modelId="{1690B75B-4EB7-42FF-A3EF-8370684B545B}">
      <dsp:nvSpPr>
        <dsp:cNvPr id="0" name=""/>
        <dsp:cNvSpPr/>
      </dsp:nvSpPr>
      <dsp:spPr>
        <a:xfrm>
          <a:off x="2213586" y="1591006"/>
          <a:ext cx="3572502" cy="136890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1909BE-E82D-4716-879B-D00F4F974FF2}">
      <dsp:nvSpPr>
        <dsp:cNvPr id="0" name=""/>
        <dsp:cNvSpPr/>
      </dsp:nvSpPr>
      <dsp:spPr>
        <a:xfrm>
          <a:off x="3561701" y="2069429"/>
          <a:ext cx="1715520" cy="381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neugierig</a:t>
          </a:r>
          <a:endParaRPr lang="de-DE" sz="2800" kern="1200" dirty="0"/>
        </a:p>
      </dsp:txBody>
      <dsp:txXfrm>
        <a:off x="3561701" y="2069429"/>
        <a:ext cx="1715520" cy="381669"/>
      </dsp:txXfrm>
    </dsp:sp>
    <dsp:sp modelId="{8B07281F-6BAB-4672-BAF3-41A0CE1D6CF8}">
      <dsp:nvSpPr>
        <dsp:cNvPr id="0" name=""/>
        <dsp:cNvSpPr/>
      </dsp:nvSpPr>
      <dsp:spPr>
        <a:xfrm>
          <a:off x="1056493" y="2458831"/>
          <a:ext cx="4324033" cy="136890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E30A0C-6C18-4DEE-BACD-2DA62D4D0279}">
      <dsp:nvSpPr>
        <dsp:cNvPr id="0" name=""/>
        <dsp:cNvSpPr/>
      </dsp:nvSpPr>
      <dsp:spPr>
        <a:xfrm>
          <a:off x="1189934" y="2975359"/>
          <a:ext cx="3170927" cy="341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diskussionsfreudig</a:t>
          </a:r>
          <a:endParaRPr lang="de-DE" sz="2800" kern="1200" dirty="0"/>
        </a:p>
      </dsp:txBody>
      <dsp:txXfrm>
        <a:off x="1189934" y="2975359"/>
        <a:ext cx="3170927" cy="341521"/>
      </dsp:txXfrm>
    </dsp:sp>
    <dsp:sp modelId="{C1E11F2D-D440-4192-B2B3-1F846E2E92AB}">
      <dsp:nvSpPr>
        <dsp:cNvPr id="0" name=""/>
        <dsp:cNvSpPr/>
      </dsp:nvSpPr>
      <dsp:spPr>
        <a:xfrm>
          <a:off x="2575178" y="3326668"/>
          <a:ext cx="4257744" cy="136890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75BEE-C9B6-4D42-B559-190DF061DA4F}">
      <dsp:nvSpPr>
        <dsp:cNvPr id="0" name=""/>
        <dsp:cNvSpPr/>
      </dsp:nvSpPr>
      <dsp:spPr>
        <a:xfrm>
          <a:off x="3695206" y="3805078"/>
          <a:ext cx="2787347" cy="381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praktisch orientiert</a:t>
          </a:r>
          <a:endParaRPr lang="de-DE" sz="2800" kern="1200" dirty="0"/>
        </a:p>
      </dsp:txBody>
      <dsp:txXfrm>
        <a:off x="3695206" y="3805078"/>
        <a:ext cx="2787347" cy="381669"/>
      </dsp:txXfrm>
    </dsp:sp>
    <dsp:sp modelId="{C4EA705E-F4BC-4302-95F7-2E11E657DBAE}">
      <dsp:nvSpPr>
        <dsp:cNvPr id="0" name=""/>
        <dsp:cNvSpPr/>
      </dsp:nvSpPr>
      <dsp:spPr>
        <a:xfrm>
          <a:off x="1345759" y="4194486"/>
          <a:ext cx="3634761" cy="1176770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CDA7A-EC70-4BDC-9036-39AB16C877FE}">
      <dsp:nvSpPr>
        <dsp:cNvPr id="0" name=""/>
        <dsp:cNvSpPr/>
      </dsp:nvSpPr>
      <dsp:spPr>
        <a:xfrm>
          <a:off x="1759292" y="4606147"/>
          <a:ext cx="2375314" cy="381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Lust auf Lernen</a:t>
          </a:r>
          <a:endParaRPr lang="de-DE" sz="2800" kern="1200" dirty="0"/>
        </a:p>
      </dsp:txBody>
      <dsp:txXfrm>
        <a:off x="1759292" y="4606147"/>
        <a:ext cx="2375314" cy="38166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9993A-3333-4EB2-9B3C-B63F9BDCD757}">
      <dsp:nvSpPr>
        <dsp:cNvPr id="0" name=""/>
        <dsp:cNvSpPr/>
      </dsp:nvSpPr>
      <dsp:spPr>
        <a:xfrm>
          <a:off x="2986" y="1299717"/>
          <a:ext cx="1931162" cy="1592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kern="1200" dirty="0" smtClean="0"/>
            <a:t>Kartierung</a:t>
          </a:r>
          <a:r>
            <a:rPr lang="de-DE" sz="1700" kern="1200" baseline="0" dirty="0" smtClean="0"/>
            <a:t> Flora und Biotopen</a:t>
          </a:r>
          <a:endParaRPr lang="de-DE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kern="1200" dirty="0" smtClean="0"/>
            <a:t>Kartierung Müllablagerungen</a:t>
          </a:r>
          <a:endParaRPr lang="de-DE" sz="1700" kern="1200" dirty="0"/>
        </a:p>
      </dsp:txBody>
      <dsp:txXfrm>
        <a:off x="39641" y="1336372"/>
        <a:ext cx="1857852" cy="1178180"/>
      </dsp:txXfrm>
    </dsp:sp>
    <dsp:sp modelId="{567321CC-EDF3-4946-AACB-0CF974D152E9}">
      <dsp:nvSpPr>
        <dsp:cNvPr id="0" name=""/>
        <dsp:cNvSpPr/>
      </dsp:nvSpPr>
      <dsp:spPr>
        <a:xfrm>
          <a:off x="1103103" y="1732421"/>
          <a:ext cx="2050904" cy="2050904"/>
        </a:xfrm>
        <a:prstGeom prst="leftCircularArrow">
          <a:avLst>
            <a:gd name="adj1" fmla="val 2773"/>
            <a:gd name="adj2" fmla="val 338184"/>
            <a:gd name="adj3" fmla="val 2113694"/>
            <a:gd name="adj4" fmla="val 9024489"/>
            <a:gd name="adj5" fmla="val 323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24C7D-4AE8-4C9E-9771-E1649564FB06}">
      <dsp:nvSpPr>
        <dsp:cNvPr id="0" name=""/>
        <dsp:cNvSpPr/>
      </dsp:nvSpPr>
      <dsp:spPr>
        <a:xfrm>
          <a:off x="432133" y="2551207"/>
          <a:ext cx="1716589" cy="682630"/>
        </a:xfrm>
        <a:prstGeom prst="roundRect">
          <a:avLst>
            <a:gd name="adj" fmla="val 10000"/>
          </a:avLst>
        </a:prstGeom>
        <a:solidFill>
          <a:srgbClr val="CC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kern="1200" dirty="0" smtClean="0">
              <a:solidFill>
                <a:schemeClr val="tx1"/>
              </a:solidFill>
            </a:rPr>
            <a:t>Flächenbegehung</a:t>
          </a:r>
          <a:endParaRPr lang="de-DE" sz="1700" kern="1200" dirty="0">
            <a:solidFill>
              <a:schemeClr val="tx1"/>
            </a:solidFill>
          </a:endParaRPr>
        </a:p>
      </dsp:txBody>
      <dsp:txXfrm>
        <a:off x="452127" y="2571201"/>
        <a:ext cx="1676601" cy="642642"/>
      </dsp:txXfrm>
    </dsp:sp>
    <dsp:sp modelId="{4B3433E6-840F-4D34-AEF3-0B4339F6D921}">
      <dsp:nvSpPr>
        <dsp:cNvPr id="0" name=""/>
        <dsp:cNvSpPr/>
      </dsp:nvSpPr>
      <dsp:spPr>
        <a:xfrm>
          <a:off x="2419519" y="1299717"/>
          <a:ext cx="1931162" cy="1592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kern="1200" dirty="0" smtClean="0"/>
            <a:t>Erstellen von Shapes zu Flora, Biotopen und Müllablagerungen</a:t>
          </a:r>
          <a:endParaRPr lang="de-DE" sz="1700" kern="1200" dirty="0"/>
        </a:p>
      </dsp:txBody>
      <dsp:txXfrm>
        <a:off x="2456174" y="1677687"/>
        <a:ext cx="1857852" cy="1178180"/>
      </dsp:txXfrm>
    </dsp:sp>
    <dsp:sp modelId="{7510DEFE-0517-4397-9403-3E4F8D9D6A2F}">
      <dsp:nvSpPr>
        <dsp:cNvPr id="0" name=""/>
        <dsp:cNvSpPr/>
      </dsp:nvSpPr>
      <dsp:spPr>
        <a:xfrm>
          <a:off x="3503543" y="346461"/>
          <a:ext cx="2297664" cy="2297664"/>
        </a:xfrm>
        <a:prstGeom prst="circularArrow">
          <a:avLst>
            <a:gd name="adj1" fmla="val 2475"/>
            <a:gd name="adj2" fmla="val 299780"/>
            <a:gd name="adj3" fmla="val 19524709"/>
            <a:gd name="adj4" fmla="val 12575511"/>
            <a:gd name="adj5" fmla="val 288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4543AB-C92C-453F-AF77-B1F3615BB90A}">
      <dsp:nvSpPr>
        <dsp:cNvPr id="0" name=""/>
        <dsp:cNvSpPr/>
      </dsp:nvSpPr>
      <dsp:spPr>
        <a:xfrm>
          <a:off x="2848667" y="958401"/>
          <a:ext cx="1716589" cy="682630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kern="1200" dirty="0" smtClean="0">
              <a:solidFill>
                <a:schemeClr val="tx1"/>
              </a:solidFill>
            </a:rPr>
            <a:t>GIS</a:t>
          </a:r>
          <a:endParaRPr lang="de-DE" sz="1700" kern="1200" dirty="0">
            <a:solidFill>
              <a:schemeClr val="tx1"/>
            </a:solidFill>
          </a:endParaRPr>
        </a:p>
      </dsp:txBody>
      <dsp:txXfrm>
        <a:off x="2868661" y="978395"/>
        <a:ext cx="1676601" cy="642642"/>
      </dsp:txXfrm>
    </dsp:sp>
    <dsp:sp modelId="{2AE3EC17-375F-42F7-AA0A-64A263D516AF}">
      <dsp:nvSpPr>
        <dsp:cNvPr id="0" name=""/>
        <dsp:cNvSpPr/>
      </dsp:nvSpPr>
      <dsp:spPr>
        <a:xfrm>
          <a:off x="4836052" y="1299717"/>
          <a:ext cx="1931162" cy="1592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32385" rIns="32385" bIns="3238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i="0" kern="1200" dirty="0" smtClean="0"/>
            <a:t>Flora</a:t>
          </a:r>
          <a:endParaRPr lang="de-DE" sz="1700" i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i="0" kern="1200" dirty="0" smtClean="0"/>
            <a:t>Biotope</a:t>
          </a:r>
          <a:endParaRPr lang="de-DE" sz="1700" i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700" i="0" kern="1200" dirty="0" smtClean="0"/>
            <a:t>Müllablagerungen</a:t>
          </a:r>
          <a:endParaRPr lang="de-DE" sz="1700" i="0" kern="1200" dirty="0"/>
        </a:p>
      </dsp:txBody>
      <dsp:txXfrm>
        <a:off x="4872707" y="1336372"/>
        <a:ext cx="1857852" cy="1178180"/>
      </dsp:txXfrm>
    </dsp:sp>
    <dsp:sp modelId="{275E89FF-4AF0-4229-8C50-1B7DFACBC1D1}">
      <dsp:nvSpPr>
        <dsp:cNvPr id="0" name=""/>
        <dsp:cNvSpPr/>
      </dsp:nvSpPr>
      <dsp:spPr>
        <a:xfrm>
          <a:off x="5265200" y="2551207"/>
          <a:ext cx="1716589" cy="682630"/>
        </a:xfrm>
        <a:prstGeom prst="roundRect">
          <a:avLst>
            <a:gd name="adj" fmla="val 10000"/>
          </a:avLst>
        </a:prstGeom>
        <a:solidFill>
          <a:srgbClr val="FF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kern="1200" dirty="0" smtClean="0">
              <a:solidFill>
                <a:schemeClr val="tx1"/>
              </a:solidFill>
            </a:rPr>
            <a:t>Kartendarstellung</a:t>
          </a:r>
          <a:endParaRPr lang="de-DE" sz="1700" kern="1200" dirty="0">
            <a:solidFill>
              <a:schemeClr val="tx1"/>
            </a:solidFill>
          </a:endParaRPr>
        </a:p>
      </dsp:txBody>
      <dsp:txXfrm>
        <a:off x="5285194" y="2571201"/>
        <a:ext cx="1676601" cy="64264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87EA-A60E-4E4F-8967-DE10403726B0}">
      <dsp:nvSpPr>
        <dsp:cNvPr id="0" name=""/>
        <dsp:cNvSpPr/>
      </dsp:nvSpPr>
      <dsp:spPr>
        <a:xfrm>
          <a:off x="2169557" y="1315363"/>
          <a:ext cx="3437749" cy="34377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7310" tIns="67310" rIns="67310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300" kern="1200" dirty="0" smtClean="0"/>
            <a:t>Internes Lernen</a:t>
          </a:r>
          <a:endParaRPr lang="de-DE" sz="5300" kern="1200" dirty="0"/>
        </a:p>
      </dsp:txBody>
      <dsp:txXfrm>
        <a:off x="2673004" y="1818810"/>
        <a:ext cx="2430855" cy="2430855"/>
      </dsp:txXfrm>
    </dsp:sp>
    <dsp:sp modelId="{2BEA028C-CCE9-4F4A-875B-05029984E446}">
      <dsp:nvSpPr>
        <dsp:cNvPr id="0" name=""/>
        <dsp:cNvSpPr/>
      </dsp:nvSpPr>
      <dsp:spPr>
        <a:xfrm>
          <a:off x="3028994" y="-61587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Flächen-begehung</a:t>
          </a:r>
          <a:endParaRPr lang="de-DE" sz="1600" kern="1200" dirty="0"/>
        </a:p>
      </dsp:txBody>
      <dsp:txXfrm>
        <a:off x="3280717" y="190136"/>
        <a:ext cx="1215428" cy="1215428"/>
      </dsp:txXfrm>
    </dsp:sp>
    <dsp:sp modelId="{FD35EF4C-F7D4-4700-A8FA-C65FF53E3E62}">
      <dsp:nvSpPr>
        <dsp:cNvPr id="0" name=""/>
        <dsp:cNvSpPr/>
      </dsp:nvSpPr>
      <dsp:spPr>
        <a:xfrm>
          <a:off x="5155926" y="1483718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Kartierung mit GIS</a:t>
          </a:r>
          <a:endParaRPr lang="de-DE" sz="1600" kern="1200" dirty="0"/>
        </a:p>
      </dsp:txBody>
      <dsp:txXfrm>
        <a:off x="5407649" y="1735441"/>
        <a:ext cx="1215428" cy="1215428"/>
      </dsp:txXfrm>
    </dsp:sp>
    <dsp:sp modelId="{78B52C88-F3EE-476B-9E66-8AE828F3C31A}">
      <dsp:nvSpPr>
        <dsp:cNvPr id="0" name=""/>
        <dsp:cNvSpPr/>
      </dsp:nvSpPr>
      <dsp:spPr>
        <a:xfrm>
          <a:off x="4248488" y="3648775"/>
          <a:ext cx="2555553" cy="2389476"/>
        </a:xfrm>
        <a:prstGeom prst="ellipse">
          <a:avLst/>
        </a:prstGeom>
        <a:solidFill>
          <a:srgbClr val="CC3300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de-DE" sz="2400" b="1" kern="1200" dirty="0" smtClean="0"/>
            <a:t>Planung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de-DE" sz="2400" b="1" kern="1200" dirty="0" smtClean="0"/>
            <a:t>+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de-DE" sz="2400" b="1" kern="1200" dirty="0" smtClean="0"/>
            <a:t>Bau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de-DE" sz="2400" b="1" kern="1200" dirty="0" smtClean="0"/>
            <a:t>Insektenhotel</a:t>
          </a:r>
          <a:endParaRPr lang="de-DE" sz="2400" b="1" kern="1200" dirty="0"/>
        </a:p>
      </dsp:txBody>
      <dsp:txXfrm>
        <a:off x="4622740" y="3998706"/>
        <a:ext cx="1807049" cy="1689614"/>
      </dsp:txXfrm>
    </dsp:sp>
    <dsp:sp modelId="{806AC480-D246-4524-9D81-8C43B98464C9}">
      <dsp:nvSpPr>
        <dsp:cNvPr id="0" name=""/>
        <dsp:cNvSpPr/>
      </dsp:nvSpPr>
      <dsp:spPr>
        <a:xfrm>
          <a:off x="1714478" y="3984076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Anwendung Projekt-management</a:t>
          </a:r>
          <a:endParaRPr lang="de-DE" sz="1600" kern="1200" dirty="0"/>
        </a:p>
      </dsp:txBody>
      <dsp:txXfrm>
        <a:off x="1966201" y="4235799"/>
        <a:ext cx="1215428" cy="1215428"/>
      </dsp:txXfrm>
    </dsp:sp>
    <dsp:sp modelId="{5CD9D63C-9E88-47B6-A0D7-7FD239EF81E2}">
      <dsp:nvSpPr>
        <dsp:cNvPr id="0" name=""/>
        <dsp:cNvSpPr/>
      </dsp:nvSpPr>
      <dsp:spPr>
        <a:xfrm>
          <a:off x="902063" y="1483718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Teamarbeit und Lernen</a:t>
          </a:r>
          <a:endParaRPr lang="de-DE" sz="1600" kern="1200" dirty="0"/>
        </a:p>
      </dsp:txBody>
      <dsp:txXfrm>
        <a:off x="1153786" y="1735441"/>
        <a:ext cx="1215428" cy="121542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7A508-F2B2-4D0E-A93E-66C2034692B5}">
      <dsp:nvSpPr>
        <dsp:cNvPr id="0" name=""/>
        <dsp:cNvSpPr/>
      </dsp:nvSpPr>
      <dsp:spPr>
        <a:xfrm>
          <a:off x="0" y="193247"/>
          <a:ext cx="7488832" cy="1090261"/>
        </a:xfrm>
        <a:prstGeom prst="rightArrow">
          <a:avLst>
            <a:gd name="adj1" fmla="val 50000"/>
            <a:gd name="adj2" fmla="val 50000"/>
          </a:avLst>
        </a:prstGeom>
        <a:solidFill>
          <a:srgbClr val="CC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307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Sammlung</a:t>
          </a:r>
          <a:endParaRPr lang="de-DE" sz="2000" kern="1200" dirty="0"/>
        </a:p>
      </dsp:txBody>
      <dsp:txXfrm>
        <a:off x="0" y="465812"/>
        <a:ext cx="7216267" cy="545131"/>
      </dsp:txXfrm>
    </dsp:sp>
    <dsp:sp modelId="{CB5679EC-DF40-4679-959E-7EC21D621664}">
      <dsp:nvSpPr>
        <dsp:cNvPr id="0" name=""/>
        <dsp:cNvSpPr/>
      </dsp:nvSpPr>
      <dsp:spPr>
        <a:xfrm>
          <a:off x="0" y="1035775"/>
          <a:ext cx="1726175" cy="2016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Materialsammlung auf dem </a:t>
          </a:r>
          <a:r>
            <a:rPr lang="de-DE" sz="1500" kern="1200" dirty="0" err="1" smtClean="0"/>
            <a:t>Biesenhorster</a:t>
          </a:r>
          <a:r>
            <a:rPr lang="de-DE" sz="1500" kern="1200" dirty="0" smtClean="0"/>
            <a:t> Sand	</a:t>
          </a:r>
          <a:endParaRPr lang="de-DE" sz="1500" kern="1200" dirty="0"/>
        </a:p>
      </dsp:txBody>
      <dsp:txXfrm>
        <a:off x="0" y="1035775"/>
        <a:ext cx="1726175" cy="2016655"/>
      </dsp:txXfrm>
    </dsp:sp>
    <dsp:sp modelId="{467C4611-DAA9-4DEB-A8B1-A9E474741B4E}">
      <dsp:nvSpPr>
        <dsp:cNvPr id="0" name=""/>
        <dsp:cNvSpPr/>
      </dsp:nvSpPr>
      <dsp:spPr>
        <a:xfrm>
          <a:off x="1726175" y="556539"/>
          <a:ext cx="5762656" cy="1090261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307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Planung</a:t>
          </a:r>
          <a:endParaRPr lang="de-DE" sz="2000" kern="1200" dirty="0"/>
        </a:p>
      </dsp:txBody>
      <dsp:txXfrm>
        <a:off x="1726175" y="829104"/>
        <a:ext cx="5490091" cy="545131"/>
      </dsp:txXfrm>
    </dsp:sp>
    <dsp:sp modelId="{C5CA32C3-C270-4B93-B210-8478432E3F8F}">
      <dsp:nvSpPr>
        <dsp:cNvPr id="0" name=""/>
        <dsp:cNvSpPr/>
      </dsp:nvSpPr>
      <dsp:spPr>
        <a:xfrm>
          <a:off x="1726175" y="1399066"/>
          <a:ext cx="1726175" cy="19652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Erstellen eines Bau- und </a:t>
          </a:r>
          <a:r>
            <a:rPr lang="de-DE" sz="1500" kern="1200" dirty="0" err="1" smtClean="0"/>
            <a:t>Befüllungsplans</a:t>
          </a:r>
          <a:r>
            <a:rPr lang="de-DE" sz="1500" kern="1200" dirty="0" smtClean="0"/>
            <a:t> sowie Besorgung der fehlenden Materialien (v. a. Holz)</a:t>
          </a:r>
          <a:endParaRPr lang="de-DE" sz="1500" kern="1200" dirty="0"/>
        </a:p>
      </dsp:txBody>
      <dsp:txXfrm>
        <a:off x="1726175" y="1399066"/>
        <a:ext cx="1726175" cy="1965253"/>
      </dsp:txXfrm>
    </dsp:sp>
    <dsp:sp modelId="{49EAD0AF-4FA5-4058-A2BA-79419FA3F00A}">
      <dsp:nvSpPr>
        <dsp:cNvPr id="0" name=""/>
        <dsp:cNvSpPr/>
      </dsp:nvSpPr>
      <dsp:spPr>
        <a:xfrm>
          <a:off x="3452351" y="919830"/>
          <a:ext cx="4036480" cy="1090261"/>
        </a:xfrm>
        <a:prstGeom prst="rightArrow">
          <a:avLst>
            <a:gd name="adj1" fmla="val 50000"/>
            <a:gd name="adj2" fmla="val 5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307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Bau</a:t>
          </a:r>
          <a:endParaRPr lang="de-DE" sz="2000" kern="1200" dirty="0"/>
        </a:p>
      </dsp:txBody>
      <dsp:txXfrm>
        <a:off x="3452351" y="1192395"/>
        <a:ext cx="3763915" cy="545131"/>
      </dsp:txXfrm>
    </dsp:sp>
    <dsp:sp modelId="{8554AC98-2D2F-4BFD-BFE7-F8C40F1F22EA}">
      <dsp:nvSpPr>
        <dsp:cNvPr id="0" name=""/>
        <dsp:cNvSpPr/>
      </dsp:nvSpPr>
      <dsp:spPr>
        <a:xfrm>
          <a:off x="3452351" y="1762358"/>
          <a:ext cx="1726175" cy="19783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Bau und Befüllung des Insektenhotels</a:t>
          </a:r>
          <a:endParaRPr lang="de-DE" sz="1500" kern="1200" dirty="0"/>
        </a:p>
      </dsp:txBody>
      <dsp:txXfrm>
        <a:off x="3452351" y="1762358"/>
        <a:ext cx="1726175" cy="1978393"/>
      </dsp:txXfrm>
    </dsp:sp>
    <dsp:sp modelId="{39A617A1-D242-4D0A-B6A7-958D537EA0E3}">
      <dsp:nvSpPr>
        <dsp:cNvPr id="0" name=""/>
        <dsp:cNvSpPr/>
      </dsp:nvSpPr>
      <dsp:spPr>
        <a:xfrm>
          <a:off x="5178527" y="1283122"/>
          <a:ext cx="2310304" cy="1090261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307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Nutzung</a:t>
          </a:r>
          <a:endParaRPr lang="de-DE" sz="2000" kern="1200" dirty="0"/>
        </a:p>
      </dsp:txBody>
      <dsp:txXfrm>
        <a:off x="5178527" y="1555687"/>
        <a:ext cx="2037739" cy="545131"/>
      </dsp:txXfrm>
    </dsp:sp>
    <dsp:sp modelId="{FE9B118B-46EE-4EC3-AD32-2E31515EB01F}">
      <dsp:nvSpPr>
        <dsp:cNvPr id="0" name=""/>
        <dsp:cNvSpPr/>
      </dsp:nvSpPr>
      <dsp:spPr>
        <a:xfrm>
          <a:off x="5178527" y="2125649"/>
          <a:ext cx="1741902" cy="20015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Aufstellen des Insektenhotels im Willkommensgarten in Spandau</a:t>
          </a:r>
        </a:p>
      </dsp:txBody>
      <dsp:txXfrm>
        <a:off x="5178527" y="2125649"/>
        <a:ext cx="1741902" cy="200158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87EA-A60E-4E4F-8967-DE10403726B0}">
      <dsp:nvSpPr>
        <dsp:cNvPr id="0" name=""/>
        <dsp:cNvSpPr/>
      </dsp:nvSpPr>
      <dsp:spPr>
        <a:xfrm>
          <a:off x="2409956" y="1447278"/>
          <a:ext cx="3354911" cy="33549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200" kern="1200" dirty="0" smtClean="0"/>
            <a:t>Internes Lernen</a:t>
          </a:r>
          <a:endParaRPr lang="de-DE" sz="5200" kern="1200" dirty="0"/>
        </a:p>
      </dsp:txBody>
      <dsp:txXfrm>
        <a:off x="2901271" y="1938593"/>
        <a:ext cx="2372281" cy="2372281"/>
      </dsp:txXfrm>
    </dsp:sp>
    <dsp:sp modelId="{2BEA028C-CCE9-4F4A-875B-05029984E446}">
      <dsp:nvSpPr>
        <dsp:cNvPr id="0" name=""/>
        <dsp:cNvSpPr/>
      </dsp:nvSpPr>
      <dsp:spPr>
        <a:xfrm>
          <a:off x="3248684" y="103506"/>
          <a:ext cx="1677455" cy="167745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Flächen-begehung</a:t>
          </a:r>
          <a:endParaRPr lang="de-DE" sz="1600" kern="1200" dirty="0"/>
        </a:p>
      </dsp:txBody>
      <dsp:txXfrm>
        <a:off x="3494342" y="349164"/>
        <a:ext cx="1186139" cy="1186139"/>
      </dsp:txXfrm>
    </dsp:sp>
    <dsp:sp modelId="{FD35EF4C-F7D4-4700-A8FA-C65FF53E3E62}">
      <dsp:nvSpPr>
        <dsp:cNvPr id="0" name=""/>
        <dsp:cNvSpPr/>
      </dsp:nvSpPr>
      <dsp:spPr>
        <a:xfrm>
          <a:off x="5324364" y="1611576"/>
          <a:ext cx="1677455" cy="167745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Kartierung mit GIS</a:t>
          </a:r>
          <a:endParaRPr lang="de-DE" sz="1600" kern="1200" dirty="0"/>
        </a:p>
      </dsp:txBody>
      <dsp:txXfrm>
        <a:off x="5570022" y="1857234"/>
        <a:ext cx="1186139" cy="1186139"/>
      </dsp:txXfrm>
    </dsp:sp>
    <dsp:sp modelId="{78B52C88-F3EE-476B-9E66-8AE828F3C31A}">
      <dsp:nvSpPr>
        <dsp:cNvPr id="0" name=""/>
        <dsp:cNvSpPr/>
      </dsp:nvSpPr>
      <dsp:spPr>
        <a:xfrm>
          <a:off x="4531525" y="4051685"/>
          <a:ext cx="1677455" cy="167745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Planung + Bau Insekten-hotel</a:t>
          </a:r>
          <a:endParaRPr lang="de-DE" sz="1600" kern="1200" dirty="0"/>
        </a:p>
      </dsp:txBody>
      <dsp:txXfrm>
        <a:off x="4777183" y="4297343"/>
        <a:ext cx="1186139" cy="1186139"/>
      </dsp:txXfrm>
    </dsp:sp>
    <dsp:sp modelId="{806AC480-D246-4524-9D81-8C43B98464C9}">
      <dsp:nvSpPr>
        <dsp:cNvPr id="0" name=""/>
        <dsp:cNvSpPr/>
      </dsp:nvSpPr>
      <dsp:spPr>
        <a:xfrm>
          <a:off x="1965844" y="4051685"/>
          <a:ext cx="1677455" cy="167745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Anwendung Projekt-management</a:t>
          </a:r>
          <a:endParaRPr lang="de-DE" sz="1600" kern="1200" dirty="0"/>
        </a:p>
      </dsp:txBody>
      <dsp:txXfrm>
        <a:off x="2211502" y="4297343"/>
        <a:ext cx="1186139" cy="1186139"/>
      </dsp:txXfrm>
    </dsp:sp>
    <dsp:sp modelId="{5CD9D63C-9E88-47B6-A0D7-7FD239EF81E2}">
      <dsp:nvSpPr>
        <dsp:cNvPr id="0" name=""/>
        <dsp:cNvSpPr/>
      </dsp:nvSpPr>
      <dsp:spPr>
        <a:xfrm>
          <a:off x="72004" y="1008111"/>
          <a:ext cx="2761411" cy="2596349"/>
        </a:xfrm>
        <a:prstGeom prst="ellipse">
          <a:avLst/>
        </a:prstGeom>
        <a:solidFill>
          <a:srgbClr val="D6A3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Teamarbeit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 und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Lernen</a:t>
          </a:r>
          <a:endParaRPr lang="de-DE" sz="2400" b="1" kern="1200" dirty="0"/>
        </a:p>
      </dsp:txBody>
      <dsp:txXfrm>
        <a:off x="476403" y="1388338"/>
        <a:ext cx="1952613" cy="183589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6EC6A-9DDC-4D9B-9A0B-682042C7889A}">
      <dsp:nvSpPr>
        <dsp:cNvPr id="0" name=""/>
        <dsp:cNvSpPr/>
      </dsp:nvSpPr>
      <dsp:spPr>
        <a:xfrm>
          <a:off x="-5291522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rgbClr val="CC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A10D3-4394-456F-BBE6-4D2F2D11D50E}">
      <dsp:nvSpPr>
        <dsp:cNvPr id="0" name=""/>
        <dsp:cNvSpPr/>
      </dsp:nvSpPr>
      <dsp:spPr>
        <a:xfrm>
          <a:off x="649656" y="468052"/>
          <a:ext cx="6702576" cy="93610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30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accent3">
                  <a:lumMod val="50000"/>
                </a:schemeClr>
              </a:solidFill>
            </a:rPr>
            <a:t>Was hat gut geklappt?</a:t>
          </a:r>
          <a:endParaRPr lang="de-DE" sz="24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649656" y="468052"/>
        <a:ext cx="6702576" cy="936104"/>
      </dsp:txXfrm>
    </dsp:sp>
    <dsp:sp modelId="{63989A0F-523C-4D60-9D59-3842EC94BBAA}">
      <dsp:nvSpPr>
        <dsp:cNvPr id="0" name=""/>
        <dsp:cNvSpPr/>
      </dsp:nvSpPr>
      <dsp:spPr>
        <a:xfrm>
          <a:off x="64591" y="351039"/>
          <a:ext cx="1170130" cy="11701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8C30B-4C86-4EF0-B1D2-8BF8B45CD927}">
      <dsp:nvSpPr>
        <dsp:cNvPr id="0" name=""/>
        <dsp:cNvSpPr/>
      </dsp:nvSpPr>
      <dsp:spPr>
        <a:xfrm>
          <a:off x="989929" y="1872208"/>
          <a:ext cx="6362302" cy="936104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30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accent6">
                  <a:lumMod val="50000"/>
                </a:schemeClr>
              </a:solidFill>
            </a:rPr>
            <a:t>Welche Schwierigkeiten sind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accent6">
                  <a:lumMod val="50000"/>
                </a:schemeClr>
              </a:solidFill>
            </a:rPr>
            <a:t>aufgetreten?</a:t>
          </a:r>
          <a:endParaRPr lang="de-DE" sz="24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989929" y="1872208"/>
        <a:ext cx="6362302" cy="936104"/>
      </dsp:txXfrm>
    </dsp:sp>
    <dsp:sp modelId="{1B1BDAE7-6F3A-4FA8-BA6F-1A8D00EC9F3C}">
      <dsp:nvSpPr>
        <dsp:cNvPr id="0" name=""/>
        <dsp:cNvSpPr/>
      </dsp:nvSpPr>
      <dsp:spPr>
        <a:xfrm>
          <a:off x="404864" y="1755195"/>
          <a:ext cx="1170130" cy="11701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654D9-D557-4242-9EC0-6D93D5D8B27E}">
      <dsp:nvSpPr>
        <dsp:cNvPr id="0" name=""/>
        <dsp:cNvSpPr/>
      </dsp:nvSpPr>
      <dsp:spPr>
        <a:xfrm>
          <a:off x="649656" y="3276364"/>
          <a:ext cx="6702576" cy="9361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303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accent1">
                  <a:lumMod val="75000"/>
                </a:schemeClr>
              </a:solidFill>
            </a:rPr>
            <a:t>Lerneffekte und Empfehlungen</a:t>
          </a:r>
          <a:endParaRPr lang="de-DE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649656" y="3276364"/>
        <a:ext cx="6702576" cy="936104"/>
      </dsp:txXfrm>
    </dsp:sp>
    <dsp:sp modelId="{6984CBB8-77EF-4F5D-8ECD-F41EEF55DFAF}">
      <dsp:nvSpPr>
        <dsp:cNvPr id="0" name=""/>
        <dsp:cNvSpPr/>
      </dsp:nvSpPr>
      <dsp:spPr>
        <a:xfrm>
          <a:off x="64591" y="3159350"/>
          <a:ext cx="1170130" cy="11701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87EA-A60E-4E4F-8967-DE10403726B0}">
      <dsp:nvSpPr>
        <dsp:cNvPr id="0" name=""/>
        <dsp:cNvSpPr/>
      </dsp:nvSpPr>
      <dsp:spPr>
        <a:xfrm>
          <a:off x="2202904" y="1583424"/>
          <a:ext cx="3670509" cy="3670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700" kern="1200" dirty="0" smtClean="0"/>
            <a:t>Internes Lernen</a:t>
          </a:r>
          <a:endParaRPr lang="de-DE" sz="5700" kern="1200" dirty="0"/>
        </a:p>
      </dsp:txBody>
      <dsp:txXfrm>
        <a:off x="2740438" y="2120958"/>
        <a:ext cx="2595441" cy="2595441"/>
      </dsp:txXfrm>
    </dsp:sp>
    <dsp:sp modelId="{2BEA028C-CCE9-4F4A-875B-05029984E446}">
      <dsp:nvSpPr>
        <dsp:cNvPr id="0" name=""/>
        <dsp:cNvSpPr/>
      </dsp:nvSpPr>
      <dsp:spPr>
        <a:xfrm>
          <a:off x="3064175" y="101990"/>
          <a:ext cx="1835254" cy="1835254"/>
        </a:xfrm>
        <a:prstGeom prst="ellipse">
          <a:avLst/>
        </a:prstGeom>
        <a:solidFill>
          <a:schemeClr val="accent3">
            <a:lumMod val="5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Flächen-begehung</a:t>
          </a:r>
          <a:endParaRPr lang="de-DE" sz="1600" kern="1200" dirty="0"/>
        </a:p>
      </dsp:txBody>
      <dsp:txXfrm>
        <a:off x="3332942" y="370757"/>
        <a:ext cx="1297720" cy="1297720"/>
      </dsp:txXfrm>
    </dsp:sp>
    <dsp:sp modelId="{FD35EF4C-F7D4-4700-A8FA-C65FF53E3E62}">
      <dsp:nvSpPr>
        <dsp:cNvPr id="0" name=""/>
        <dsp:cNvSpPr/>
      </dsp:nvSpPr>
      <dsp:spPr>
        <a:xfrm>
          <a:off x="5391472" y="1763178"/>
          <a:ext cx="1835254" cy="1835254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Kartierung mit GIS</a:t>
          </a:r>
          <a:endParaRPr lang="de-DE" sz="1600" kern="1200" dirty="0"/>
        </a:p>
      </dsp:txBody>
      <dsp:txXfrm>
        <a:off x="5660239" y="2031945"/>
        <a:ext cx="1297720" cy="1297720"/>
      </dsp:txXfrm>
    </dsp:sp>
    <dsp:sp modelId="{78B52C88-F3EE-476B-9E66-8AE828F3C31A}">
      <dsp:nvSpPr>
        <dsp:cNvPr id="0" name=""/>
        <dsp:cNvSpPr/>
      </dsp:nvSpPr>
      <dsp:spPr>
        <a:xfrm>
          <a:off x="4763820" y="4432849"/>
          <a:ext cx="1835254" cy="1835254"/>
        </a:xfrm>
        <a:prstGeom prst="ellipse">
          <a:avLst/>
        </a:prstGeom>
        <a:solidFill>
          <a:srgbClr val="A227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Planung + Bau Insekten-hotel</a:t>
          </a:r>
          <a:endParaRPr lang="de-DE" sz="1600" kern="1200" dirty="0"/>
        </a:p>
      </dsp:txBody>
      <dsp:txXfrm>
        <a:off x="5032587" y="4701616"/>
        <a:ext cx="1297720" cy="1297720"/>
      </dsp:txXfrm>
    </dsp:sp>
    <dsp:sp modelId="{5CD9D63C-9E88-47B6-A0D7-7FD239EF81E2}">
      <dsp:nvSpPr>
        <dsp:cNvPr id="0" name=""/>
        <dsp:cNvSpPr/>
      </dsp:nvSpPr>
      <dsp:spPr>
        <a:xfrm>
          <a:off x="711310" y="1933460"/>
          <a:ext cx="1835254" cy="1835254"/>
        </a:xfrm>
        <a:prstGeom prst="ellipse">
          <a:avLst/>
        </a:prstGeom>
        <a:solidFill>
          <a:srgbClr val="D6A3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Teamarbeit und Lernen</a:t>
          </a:r>
          <a:endParaRPr lang="de-DE" sz="1600" kern="1200" dirty="0"/>
        </a:p>
      </dsp:txBody>
      <dsp:txXfrm>
        <a:off x="980077" y="2202227"/>
        <a:ext cx="1297720" cy="1297720"/>
      </dsp:txXfrm>
    </dsp:sp>
    <dsp:sp modelId="{829E93CD-8AEA-4544-90B5-95D5CCAE06AB}">
      <dsp:nvSpPr>
        <dsp:cNvPr id="0" name=""/>
        <dsp:cNvSpPr/>
      </dsp:nvSpPr>
      <dsp:spPr>
        <a:xfrm>
          <a:off x="1280093" y="4288212"/>
          <a:ext cx="2002116" cy="2009677"/>
        </a:xfrm>
        <a:prstGeom prst="ellipse">
          <a:avLst/>
        </a:prstGeom>
        <a:solidFill>
          <a:srgbClr val="007E39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Anwendung Projekt-management</a:t>
          </a:r>
          <a:endParaRPr lang="de-DE" sz="1900" kern="1200" dirty="0"/>
        </a:p>
      </dsp:txBody>
      <dsp:txXfrm>
        <a:off x="1573296" y="4582522"/>
        <a:ext cx="1415710" cy="1421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BAE1F-732A-4C19-A2C3-92FA89DF3B01}">
      <dsp:nvSpPr>
        <dsp:cNvPr id="0" name=""/>
        <dsp:cNvSpPr/>
      </dsp:nvSpPr>
      <dsp:spPr>
        <a:xfrm>
          <a:off x="2064299" y="2498929"/>
          <a:ext cx="2534681" cy="2534681"/>
        </a:xfrm>
        <a:prstGeom prst="gear9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b="1" kern="1200" dirty="0" smtClean="0"/>
            <a:t>9 Tage</a:t>
          </a:r>
          <a:endParaRPr lang="de-DE" sz="3200" b="1" kern="1200" dirty="0"/>
        </a:p>
      </dsp:txBody>
      <dsp:txXfrm>
        <a:off x="2573883" y="3092666"/>
        <a:ext cx="1515513" cy="1302878"/>
      </dsp:txXfrm>
    </dsp:sp>
    <dsp:sp modelId="{0764C8F4-9644-44DD-A39E-E8FA57775059}">
      <dsp:nvSpPr>
        <dsp:cNvPr id="0" name=""/>
        <dsp:cNvSpPr/>
      </dsp:nvSpPr>
      <dsp:spPr>
        <a:xfrm>
          <a:off x="430435" y="1719576"/>
          <a:ext cx="2180747" cy="2040003"/>
        </a:xfrm>
        <a:prstGeom prst="gear6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200" b="1" kern="1200" dirty="0" smtClean="0"/>
            <a:t>halbtags</a:t>
          </a:r>
          <a:endParaRPr lang="de-DE" sz="2200" b="1" kern="1200" dirty="0"/>
        </a:p>
      </dsp:txBody>
      <dsp:txXfrm>
        <a:off x="964471" y="2236257"/>
        <a:ext cx="1112675" cy="1006641"/>
      </dsp:txXfrm>
    </dsp:sp>
    <dsp:sp modelId="{BF751C17-50DC-4C19-B6D4-C00E62CE267C}">
      <dsp:nvSpPr>
        <dsp:cNvPr id="0" name=""/>
        <dsp:cNvSpPr/>
      </dsp:nvSpPr>
      <dsp:spPr>
        <a:xfrm rot="20700000">
          <a:off x="1604256" y="245193"/>
          <a:ext cx="2185009" cy="2205062"/>
        </a:xfrm>
        <a:prstGeom prst="gear6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000" b="1" kern="1200" dirty="0" smtClean="0"/>
            <a:t>Budget 100 €</a:t>
          </a:r>
          <a:endParaRPr lang="de-DE" sz="3000" b="1" kern="1200" dirty="0"/>
        </a:p>
      </dsp:txBody>
      <dsp:txXfrm rot="-20700000">
        <a:off x="2082303" y="730017"/>
        <a:ext cx="1228915" cy="1235413"/>
      </dsp:txXfrm>
    </dsp:sp>
    <dsp:sp modelId="{F497B63C-7B8F-4F77-B26F-AEBE0832322B}">
      <dsp:nvSpPr>
        <dsp:cNvPr id="0" name=""/>
        <dsp:cNvSpPr/>
      </dsp:nvSpPr>
      <dsp:spPr>
        <a:xfrm>
          <a:off x="2475942" y="2195369"/>
          <a:ext cx="2546880" cy="2915443"/>
        </a:xfrm>
        <a:prstGeom prst="circularArrow">
          <a:avLst>
            <a:gd name="adj1" fmla="val 4688"/>
            <a:gd name="adj2" fmla="val 299029"/>
            <a:gd name="adj3" fmla="val 2525252"/>
            <a:gd name="adj4" fmla="val 1584184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60E7B-44E6-4AB0-85F2-92BD28C5B31B}">
      <dsp:nvSpPr>
        <dsp:cNvPr id="0" name=""/>
        <dsp:cNvSpPr/>
      </dsp:nvSpPr>
      <dsp:spPr>
        <a:xfrm>
          <a:off x="139316" y="1417746"/>
          <a:ext cx="2357253" cy="235725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61626E-57BC-4481-83AA-85D3D6D13B02}">
      <dsp:nvSpPr>
        <dsp:cNvPr id="0" name=""/>
        <dsp:cNvSpPr/>
      </dsp:nvSpPr>
      <dsp:spPr>
        <a:xfrm>
          <a:off x="1232879" y="101065"/>
          <a:ext cx="2541594" cy="25415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47065C-BC60-42B8-93E8-FADFE83EAEE5}">
      <dsp:nvSpPr>
        <dsp:cNvPr id="0" name=""/>
        <dsp:cNvSpPr/>
      </dsp:nvSpPr>
      <dsp:spPr>
        <a:xfrm rot="5400000">
          <a:off x="244932" y="1268321"/>
          <a:ext cx="918827" cy="10460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8BADF-F70F-4D2A-8C47-E8561B971B37}">
      <dsp:nvSpPr>
        <dsp:cNvPr id="0" name=""/>
        <dsp:cNvSpPr/>
      </dsp:nvSpPr>
      <dsp:spPr>
        <a:xfrm>
          <a:off x="1498" y="249782"/>
          <a:ext cx="1546765" cy="1082685"/>
        </a:xfrm>
        <a:prstGeom prst="roundRect">
          <a:avLst>
            <a:gd name="adj" fmla="val 1667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600" b="0" kern="1200" dirty="0" smtClean="0">
              <a:solidFill>
                <a:srgbClr val="002060"/>
              </a:solidFill>
            </a:rPr>
            <a:t>Fokus</a:t>
          </a:r>
          <a:endParaRPr lang="de-DE" sz="2600" b="0" kern="1200" dirty="0">
            <a:solidFill>
              <a:srgbClr val="002060"/>
            </a:solidFill>
          </a:endParaRPr>
        </a:p>
      </dsp:txBody>
      <dsp:txXfrm>
        <a:off x="54360" y="302644"/>
        <a:ext cx="1441041" cy="976961"/>
      </dsp:txXfrm>
    </dsp:sp>
    <dsp:sp modelId="{8411FD16-FCED-41FB-B187-B1ED50D6F55C}">
      <dsp:nvSpPr>
        <dsp:cNvPr id="0" name=""/>
        <dsp:cNvSpPr/>
      </dsp:nvSpPr>
      <dsp:spPr>
        <a:xfrm>
          <a:off x="1512169" y="360042"/>
          <a:ext cx="2186929" cy="623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b="0" kern="1200" dirty="0" smtClean="0"/>
            <a:t>realistische Planung und Umsetzung</a:t>
          </a:r>
          <a:endParaRPr lang="de-DE" sz="2000" b="0" kern="1200" dirty="0"/>
        </a:p>
      </dsp:txBody>
      <dsp:txXfrm>
        <a:off x="1512169" y="360042"/>
        <a:ext cx="2186929" cy="623367"/>
      </dsp:txXfrm>
    </dsp:sp>
    <dsp:sp modelId="{72B6EF4F-0853-4823-9314-D74BC094277D}">
      <dsp:nvSpPr>
        <dsp:cNvPr id="0" name=""/>
        <dsp:cNvSpPr/>
      </dsp:nvSpPr>
      <dsp:spPr>
        <a:xfrm rot="5400000">
          <a:off x="1782235" y="2484534"/>
          <a:ext cx="918827" cy="104605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99435-15A3-4D6B-A173-CE7953C52F9F}">
      <dsp:nvSpPr>
        <dsp:cNvPr id="0" name=""/>
        <dsp:cNvSpPr/>
      </dsp:nvSpPr>
      <dsp:spPr>
        <a:xfrm>
          <a:off x="1224143" y="1440162"/>
          <a:ext cx="1546765" cy="1082685"/>
        </a:xfrm>
        <a:prstGeom prst="roundRect">
          <a:avLst>
            <a:gd name="adj" fmla="val 16670"/>
          </a:avLst>
        </a:prstGeom>
        <a:solidFill>
          <a:srgbClr val="D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600" b="0" kern="1200" dirty="0" smtClean="0">
              <a:solidFill>
                <a:srgbClr val="002060"/>
              </a:solidFill>
            </a:rPr>
            <a:t>Zeitraum</a:t>
          </a:r>
          <a:endParaRPr lang="de-DE" sz="2600" b="0" kern="1200" dirty="0">
            <a:solidFill>
              <a:srgbClr val="002060"/>
            </a:solidFill>
          </a:endParaRPr>
        </a:p>
      </dsp:txBody>
      <dsp:txXfrm>
        <a:off x="1277005" y="1493024"/>
        <a:ext cx="1441041" cy="976961"/>
      </dsp:txXfrm>
    </dsp:sp>
    <dsp:sp modelId="{C492C119-E38A-4F5B-B4D6-A408FDC7A822}">
      <dsp:nvSpPr>
        <dsp:cNvPr id="0" name=""/>
        <dsp:cNvSpPr/>
      </dsp:nvSpPr>
      <dsp:spPr>
        <a:xfrm>
          <a:off x="2736309" y="1512164"/>
          <a:ext cx="2865297" cy="87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b="0" kern="1200" dirty="0" smtClean="0"/>
            <a:t>Abschluss des Projekts innerhalb der Kurslaufzeit</a:t>
          </a:r>
          <a:endParaRPr lang="de-DE" sz="2000" b="0" kern="1200" dirty="0"/>
        </a:p>
      </dsp:txBody>
      <dsp:txXfrm>
        <a:off x="2736309" y="1512164"/>
        <a:ext cx="2865297" cy="875074"/>
      </dsp:txXfrm>
    </dsp:sp>
    <dsp:sp modelId="{8684B62B-AFC4-4EBF-83C3-1921CBFB098F}">
      <dsp:nvSpPr>
        <dsp:cNvPr id="0" name=""/>
        <dsp:cNvSpPr/>
      </dsp:nvSpPr>
      <dsp:spPr>
        <a:xfrm>
          <a:off x="2808313" y="2664301"/>
          <a:ext cx="1546765" cy="1082685"/>
        </a:xfrm>
        <a:prstGeom prst="roundRect">
          <a:avLst>
            <a:gd name="adj" fmla="val 1667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600" b="0" kern="1200" dirty="0" smtClean="0">
              <a:solidFill>
                <a:srgbClr val="002060"/>
              </a:solidFill>
            </a:rPr>
            <a:t>Praxis</a:t>
          </a:r>
          <a:endParaRPr lang="de-DE" sz="2600" b="0" kern="1200" dirty="0">
            <a:solidFill>
              <a:srgbClr val="002060"/>
            </a:solidFill>
          </a:endParaRPr>
        </a:p>
      </dsp:txBody>
      <dsp:txXfrm>
        <a:off x="2861175" y="2717163"/>
        <a:ext cx="1441041" cy="976961"/>
      </dsp:txXfrm>
    </dsp:sp>
    <dsp:sp modelId="{8AB5E95C-EF4D-4951-8E62-2CAB4CC4D025}">
      <dsp:nvSpPr>
        <dsp:cNvPr id="0" name=""/>
        <dsp:cNvSpPr/>
      </dsp:nvSpPr>
      <dsp:spPr>
        <a:xfrm>
          <a:off x="4253027" y="2736305"/>
          <a:ext cx="1867652" cy="87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b="0" kern="1200" dirty="0" smtClean="0"/>
            <a:t>Praktische Anwendung des Erlernten</a:t>
          </a:r>
          <a:endParaRPr lang="de-DE" sz="2000" b="0" kern="1200" dirty="0"/>
        </a:p>
      </dsp:txBody>
      <dsp:txXfrm>
        <a:off x="4253027" y="2736305"/>
        <a:ext cx="1867652" cy="8750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87EA-A60E-4E4F-8967-DE10403726B0}">
      <dsp:nvSpPr>
        <dsp:cNvPr id="0" name=""/>
        <dsp:cNvSpPr/>
      </dsp:nvSpPr>
      <dsp:spPr>
        <a:xfrm>
          <a:off x="2109561" y="1411542"/>
          <a:ext cx="3272074" cy="32720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100" kern="1200" dirty="0" smtClean="0"/>
            <a:t>Internes Lernen</a:t>
          </a:r>
          <a:endParaRPr lang="de-DE" sz="5100" kern="1200" dirty="0"/>
        </a:p>
      </dsp:txBody>
      <dsp:txXfrm>
        <a:off x="2588745" y="1890726"/>
        <a:ext cx="2313706" cy="2313706"/>
      </dsp:txXfrm>
    </dsp:sp>
    <dsp:sp modelId="{2BEA028C-CCE9-4F4A-875B-05029984E446}">
      <dsp:nvSpPr>
        <dsp:cNvPr id="0" name=""/>
        <dsp:cNvSpPr/>
      </dsp:nvSpPr>
      <dsp:spPr>
        <a:xfrm>
          <a:off x="2877341" y="90919"/>
          <a:ext cx="1636037" cy="16360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Flächen-begehung</a:t>
          </a:r>
          <a:endParaRPr lang="de-DE" sz="1600" kern="1200" dirty="0"/>
        </a:p>
      </dsp:txBody>
      <dsp:txXfrm>
        <a:off x="3116933" y="330511"/>
        <a:ext cx="1156853" cy="1156853"/>
      </dsp:txXfrm>
    </dsp:sp>
    <dsp:sp modelId="{FD35EF4C-F7D4-4700-A8FA-C65FF53E3E62}">
      <dsp:nvSpPr>
        <dsp:cNvPr id="0" name=""/>
        <dsp:cNvSpPr/>
      </dsp:nvSpPr>
      <dsp:spPr>
        <a:xfrm>
          <a:off x="4952009" y="1571784"/>
          <a:ext cx="1636037" cy="16360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Kartierung mit GIS</a:t>
          </a:r>
          <a:endParaRPr lang="de-DE" sz="1600" kern="1200" dirty="0"/>
        </a:p>
      </dsp:txBody>
      <dsp:txXfrm>
        <a:off x="5191601" y="1811376"/>
        <a:ext cx="1156853" cy="1156853"/>
      </dsp:txXfrm>
    </dsp:sp>
    <dsp:sp modelId="{78B52C88-F3EE-476B-9E66-8AE828F3C31A}">
      <dsp:nvSpPr>
        <dsp:cNvPr id="0" name=""/>
        <dsp:cNvSpPr/>
      </dsp:nvSpPr>
      <dsp:spPr>
        <a:xfrm>
          <a:off x="4392489" y="3951661"/>
          <a:ext cx="1636037" cy="16360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Planung + Bau Insekten-hotel</a:t>
          </a:r>
          <a:endParaRPr lang="de-DE" sz="1600" kern="1200" dirty="0"/>
        </a:p>
      </dsp:txBody>
      <dsp:txXfrm>
        <a:off x="4632081" y="4191253"/>
        <a:ext cx="1156853" cy="1156853"/>
      </dsp:txXfrm>
    </dsp:sp>
    <dsp:sp modelId="{5CD9D63C-9E88-47B6-A0D7-7FD239EF81E2}">
      <dsp:nvSpPr>
        <dsp:cNvPr id="0" name=""/>
        <dsp:cNvSpPr/>
      </dsp:nvSpPr>
      <dsp:spPr>
        <a:xfrm>
          <a:off x="779881" y="1723582"/>
          <a:ext cx="1636037" cy="163603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Teamarbeit und Lernen</a:t>
          </a:r>
          <a:endParaRPr lang="de-DE" sz="1600" kern="1200" dirty="0"/>
        </a:p>
      </dsp:txBody>
      <dsp:txXfrm>
        <a:off x="1019473" y="1963174"/>
        <a:ext cx="1156853" cy="1156853"/>
      </dsp:txXfrm>
    </dsp:sp>
    <dsp:sp modelId="{829E93CD-8AEA-4544-90B5-95D5CCAE06AB}">
      <dsp:nvSpPr>
        <dsp:cNvPr id="0" name=""/>
        <dsp:cNvSpPr/>
      </dsp:nvSpPr>
      <dsp:spPr>
        <a:xfrm>
          <a:off x="1286922" y="3822725"/>
          <a:ext cx="1784785" cy="17915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kern="1200" dirty="0" smtClean="0"/>
            <a:t>Anwendung Projekt-management</a:t>
          </a:r>
          <a:endParaRPr lang="de-DE" sz="1700" kern="1200" dirty="0"/>
        </a:p>
      </dsp:txBody>
      <dsp:txXfrm>
        <a:off x="1548298" y="4085088"/>
        <a:ext cx="1262033" cy="1266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87EA-A60E-4E4F-8967-DE10403726B0}">
      <dsp:nvSpPr>
        <dsp:cNvPr id="0" name=""/>
        <dsp:cNvSpPr/>
      </dsp:nvSpPr>
      <dsp:spPr>
        <a:xfrm>
          <a:off x="2148848" y="1633215"/>
          <a:ext cx="3479167" cy="34791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400" kern="1200" dirty="0" smtClean="0"/>
            <a:t>Internes Lernen</a:t>
          </a:r>
          <a:endParaRPr lang="de-DE" sz="5400" kern="1200" dirty="0"/>
        </a:p>
      </dsp:txBody>
      <dsp:txXfrm>
        <a:off x="2658360" y="2142727"/>
        <a:ext cx="2460143" cy="2460143"/>
      </dsp:txXfrm>
    </dsp:sp>
    <dsp:sp modelId="{2BEA028C-CCE9-4F4A-875B-05029984E446}">
      <dsp:nvSpPr>
        <dsp:cNvPr id="0" name=""/>
        <dsp:cNvSpPr/>
      </dsp:nvSpPr>
      <dsp:spPr>
        <a:xfrm>
          <a:off x="2736305" y="-24993"/>
          <a:ext cx="2304252" cy="2268921"/>
        </a:xfrm>
        <a:prstGeom prst="ellipse">
          <a:avLst/>
        </a:prstGeom>
        <a:solidFill>
          <a:schemeClr val="accent3">
            <a:lumMod val="5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Flächen-begehung</a:t>
          </a:r>
          <a:endParaRPr lang="de-DE" sz="2400" b="1" kern="1200" dirty="0"/>
        </a:p>
      </dsp:txBody>
      <dsp:txXfrm>
        <a:off x="3073755" y="307283"/>
        <a:ext cx="1629352" cy="1604369"/>
      </dsp:txXfrm>
    </dsp:sp>
    <dsp:sp modelId="{FD35EF4C-F7D4-4700-A8FA-C65FF53E3E62}">
      <dsp:nvSpPr>
        <dsp:cNvPr id="0" name=""/>
        <dsp:cNvSpPr/>
      </dsp:nvSpPr>
      <dsp:spPr>
        <a:xfrm>
          <a:off x="5171197" y="1803599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Kartierung mit GIS</a:t>
          </a:r>
          <a:endParaRPr lang="de-DE" sz="1600" kern="1200" dirty="0"/>
        </a:p>
      </dsp:txBody>
      <dsp:txXfrm>
        <a:off x="5425953" y="2058355"/>
        <a:ext cx="1230071" cy="1230071"/>
      </dsp:txXfrm>
    </dsp:sp>
    <dsp:sp modelId="{78B52C88-F3EE-476B-9E66-8AE828F3C31A}">
      <dsp:nvSpPr>
        <dsp:cNvPr id="0" name=""/>
        <dsp:cNvSpPr/>
      </dsp:nvSpPr>
      <dsp:spPr>
        <a:xfrm>
          <a:off x="4348993" y="4334082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Planung + Bau Insekten-hotel</a:t>
          </a:r>
          <a:endParaRPr lang="de-DE" sz="1600" kern="1200" dirty="0"/>
        </a:p>
      </dsp:txBody>
      <dsp:txXfrm>
        <a:off x="4603749" y="4588838"/>
        <a:ext cx="1230071" cy="1230071"/>
      </dsp:txXfrm>
    </dsp:sp>
    <dsp:sp modelId="{806AC480-D246-4524-9D81-8C43B98464C9}">
      <dsp:nvSpPr>
        <dsp:cNvPr id="0" name=""/>
        <dsp:cNvSpPr/>
      </dsp:nvSpPr>
      <dsp:spPr>
        <a:xfrm>
          <a:off x="1688286" y="4334082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Anwendung</a:t>
          </a:r>
          <a:r>
            <a:rPr lang="de-DE" sz="1400" kern="1200" dirty="0" smtClean="0"/>
            <a:t> </a:t>
          </a:r>
          <a:r>
            <a:rPr lang="de-DE" sz="1600" kern="1200" dirty="0" smtClean="0"/>
            <a:t>Projekt-management</a:t>
          </a:r>
          <a:endParaRPr lang="de-DE" sz="1600" kern="1200" dirty="0"/>
        </a:p>
      </dsp:txBody>
      <dsp:txXfrm>
        <a:off x="1943042" y="4588838"/>
        <a:ext cx="1230071" cy="1230071"/>
      </dsp:txXfrm>
    </dsp:sp>
    <dsp:sp modelId="{5CD9D63C-9E88-47B6-A0D7-7FD239EF81E2}">
      <dsp:nvSpPr>
        <dsp:cNvPr id="0" name=""/>
        <dsp:cNvSpPr/>
      </dsp:nvSpPr>
      <dsp:spPr>
        <a:xfrm>
          <a:off x="866082" y="1803599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Teamarbeit und Lernen</a:t>
          </a:r>
          <a:endParaRPr lang="de-DE" sz="1600" kern="1200" dirty="0"/>
        </a:p>
      </dsp:txBody>
      <dsp:txXfrm>
        <a:off x="1120838" y="2058355"/>
        <a:ext cx="1230071" cy="12300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87EA-A60E-4E4F-8967-DE10403726B0}">
      <dsp:nvSpPr>
        <dsp:cNvPr id="0" name=""/>
        <dsp:cNvSpPr/>
      </dsp:nvSpPr>
      <dsp:spPr>
        <a:xfrm>
          <a:off x="2193475" y="1321967"/>
          <a:ext cx="3437749" cy="343774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7310" tIns="67310" rIns="67310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300" kern="1200" dirty="0" smtClean="0"/>
            <a:t>Internes Lernen</a:t>
          </a:r>
          <a:endParaRPr lang="de-DE" sz="5300" kern="1200" dirty="0"/>
        </a:p>
      </dsp:txBody>
      <dsp:txXfrm>
        <a:off x="2696922" y="1825414"/>
        <a:ext cx="2430855" cy="2430855"/>
      </dsp:txXfrm>
    </dsp:sp>
    <dsp:sp modelId="{2BEA028C-CCE9-4F4A-875B-05029984E446}">
      <dsp:nvSpPr>
        <dsp:cNvPr id="0" name=""/>
        <dsp:cNvSpPr/>
      </dsp:nvSpPr>
      <dsp:spPr>
        <a:xfrm>
          <a:off x="3052912" y="-54982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Flächen-begehung</a:t>
          </a:r>
          <a:endParaRPr lang="de-DE" sz="1600" kern="1200" dirty="0"/>
        </a:p>
      </dsp:txBody>
      <dsp:txXfrm>
        <a:off x="3304635" y="196741"/>
        <a:ext cx="1215428" cy="1215428"/>
      </dsp:txXfrm>
    </dsp:sp>
    <dsp:sp modelId="{FD35EF4C-F7D4-4700-A8FA-C65FF53E3E62}">
      <dsp:nvSpPr>
        <dsp:cNvPr id="0" name=""/>
        <dsp:cNvSpPr/>
      </dsp:nvSpPr>
      <dsp:spPr>
        <a:xfrm>
          <a:off x="5179844" y="1490323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Kartierung mit GIS</a:t>
          </a:r>
          <a:endParaRPr lang="de-DE" sz="1600" kern="1200" dirty="0"/>
        </a:p>
      </dsp:txBody>
      <dsp:txXfrm>
        <a:off x="5431567" y="1742046"/>
        <a:ext cx="1215428" cy="1215428"/>
      </dsp:txXfrm>
    </dsp:sp>
    <dsp:sp modelId="{78B52C88-F3EE-476B-9E66-8AE828F3C31A}">
      <dsp:nvSpPr>
        <dsp:cNvPr id="0" name=""/>
        <dsp:cNvSpPr/>
      </dsp:nvSpPr>
      <dsp:spPr>
        <a:xfrm>
          <a:off x="4367428" y="3990681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Planung + Bau Insekten-hotel</a:t>
          </a:r>
          <a:endParaRPr lang="de-DE" sz="1600" kern="1200" dirty="0"/>
        </a:p>
      </dsp:txBody>
      <dsp:txXfrm>
        <a:off x="4619151" y="4242404"/>
        <a:ext cx="1215428" cy="1215428"/>
      </dsp:txXfrm>
    </dsp:sp>
    <dsp:sp modelId="{806AC480-D246-4524-9D81-8C43B98464C9}">
      <dsp:nvSpPr>
        <dsp:cNvPr id="0" name=""/>
        <dsp:cNvSpPr/>
      </dsp:nvSpPr>
      <dsp:spPr>
        <a:xfrm>
          <a:off x="1296147" y="3668589"/>
          <a:ext cx="2603373" cy="2363057"/>
        </a:xfrm>
        <a:prstGeom prst="ellipse">
          <a:avLst/>
        </a:prstGeom>
        <a:solidFill>
          <a:srgbClr val="33CC33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Anwendung Projekt-management</a:t>
          </a:r>
          <a:endParaRPr lang="de-DE" sz="2400" kern="1200" dirty="0"/>
        </a:p>
      </dsp:txBody>
      <dsp:txXfrm>
        <a:off x="1677402" y="4014651"/>
        <a:ext cx="1840863" cy="1670933"/>
      </dsp:txXfrm>
    </dsp:sp>
    <dsp:sp modelId="{5CD9D63C-9E88-47B6-A0D7-7FD239EF81E2}">
      <dsp:nvSpPr>
        <dsp:cNvPr id="0" name=""/>
        <dsp:cNvSpPr/>
      </dsp:nvSpPr>
      <dsp:spPr>
        <a:xfrm>
          <a:off x="925981" y="1490323"/>
          <a:ext cx="1718874" cy="17188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Teamarbeit und Lernen</a:t>
          </a:r>
          <a:endParaRPr lang="de-DE" sz="1600" kern="1200" dirty="0"/>
        </a:p>
      </dsp:txBody>
      <dsp:txXfrm>
        <a:off x="1177704" y="1742046"/>
        <a:ext cx="1215428" cy="12154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64F6E-3B95-4DC1-9D7E-9206E5360AD1}">
      <dsp:nvSpPr>
        <dsp:cNvPr id="0" name=""/>
        <dsp:cNvSpPr/>
      </dsp:nvSpPr>
      <dsp:spPr>
        <a:xfrm>
          <a:off x="0" y="194624"/>
          <a:ext cx="4435286" cy="4435286"/>
        </a:xfrm>
        <a:prstGeom prst="pie">
          <a:avLst>
            <a:gd name="adj1" fmla="val 5400000"/>
            <a:gd name="adj2" fmla="val 16200000"/>
          </a:avLst>
        </a:prstGeom>
        <a:solidFill>
          <a:srgbClr val="33CC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9F9F8-1E82-4CA6-BAD4-D9A947CA6F7D}">
      <dsp:nvSpPr>
        <dsp:cNvPr id="0" name=""/>
        <dsp:cNvSpPr/>
      </dsp:nvSpPr>
      <dsp:spPr>
        <a:xfrm>
          <a:off x="2217643" y="194624"/>
          <a:ext cx="5174500" cy="4435286"/>
        </a:xfrm>
        <a:prstGeom prst="rect">
          <a:avLst/>
        </a:prstGeom>
        <a:noFill/>
        <a:ln w="25400" cap="flat" cmpd="sng" algn="ctr">
          <a:solidFill>
            <a:srgbClr val="33CC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Gantt-Diagramm</a:t>
          </a:r>
          <a:endParaRPr lang="de-DE" sz="3200" kern="1200" dirty="0"/>
        </a:p>
      </dsp:txBody>
      <dsp:txXfrm>
        <a:off x="2217643" y="194624"/>
        <a:ext cx="5174500" cy="709645"/>
      </dsp:txXfrm>
    </dsp:sp>
    <dsp:sp modelId="{EF13FED6-9832-4774-B5A0-3FAEDE618F44}">
      <dsp:nvSpPr>
        <dsp:cNvPr id="0" name=""/>
        <dsp:cNvSpPr/>
      </dsp:nvSpPr>
      <dsp:spPr>
        <a:xfrm>
          <a:off x="465705" y="904270"/>
          <a:ext cx="3503876" cy="3503876"/>
        </a:xfrm>
        <a:prstGeom prst="pie">
          <a:avLst>
            <a:gd name="adj1" fmla="val 5400000"/>
            <a:gd name="adj2" fmla="val 16200000"/>
          </a:avLst>
        </a:prstGeom>
        <a:solidFill>
          <a:srgbClr val="00CC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47DF9-DA35-432A-B248-4A654BFD07BA}">
      <dsp:nvSpPr>
        <dsp:cNvPr id="0" name=""/>
        <dsp:cNvSpPr/>
      </dsp:nvSpPr>
      <dsp:spPr>
        <a:xfrm>
          <a:off x="2217643" y="904270"/>
          <a:ext cx="5174500" cy="35038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CC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Risikoanalyse</a:t>
          </a:r>
          <a:endParaRPr lang="de-DE" sz="3200" kern="1200" dirty="0"/>
        </a:p>
      </dsp:txBody>
      <dsp:txXfrm>
        <a:off x="2217643" y="904270"/>
        <a:ext cx="5174500" cy="709645"/>
      </dsp:txXfrm>
    </dsp:sp>
    <dsp:sp modelId="{B0FFF031-0764-4E35-BFF2-EEF0793A29B9}">
      <dsp:nvSpPr>
        <dsp:cNvPr id="0" name=""/>
        <dsp:cNvSpPr/>
      </dsp:nvSpPr>
      <dsp:spPr>
        <a:xfrm>
          <a:off x="931410" y="1613916"/>
          <a:ext cx="2572466" cy="2572466"/>
        </a:xfrm>
        <a:prstGeom prst="pie">
          <a:avLst>
            <a:gd name="adj1" fmla="val 5400000"/>
            <a:gd name="adj2" fmla="val 16200000"/>
          </a:avLst>
        </a:prstGeom>
        <a:solidFill>
          <a:srgbClr val="33CC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2B7A5-0EF7-4DEC-BA8B-7D7F596990B4}">
      <dsp:nvSpPr>
        <dsp:cNvPr id="0" name=""/>
        <dsp:cNvSpPr/>
      </dsp:nvSpPr>
      <dsp:spPr>
        <a:xfrm>
          <a:off x="2217643" y="1613916"/>
          <a:ext cx="5174500" cy="25724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CC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Stakeholder-Analyse</a:t>
          </a:r>
        </a:p>
      </dsp:txBody>
      <dsp:txXfrm>
        <a:off x="2217643" y="1613916"/>
        <a:ext cx="5174500" cy="709645"/>
      </dsp:txXfrm>
    </dsp:sp>
    <dsp:sp modelId="{7EBB6BA9-66BD-4B63-AC6A-88BD83B7C22A}">
      <dsp:nvSpPr>
        <dsp:cNvPr id="0" name=""/>
        <dsp:cNvSpPr/>
      </dsp:nvSpPr>
      <dsp:spPr>
        <a:xfrm>
          <a:off x="1397115" y="2323562"/>
          <a:ext cx="1641055" cy="1641055"/>
        </a:xfrm>
        <a:prstGeom prst="pie">
          <a:avLst>
            <a:gd name="adj1" fmla="val 5400000"/>
            <a:gd name="adj2" fmla="val 16200000"/>
          </a:avLst>
        </a:prstGeom>
        <a:solidFill>
          <a:srgbClr val="CCFF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5D3A2-D704-4107-99AC-40FC8E957542}">
      <dsp:nvSpPr>
        <dsp:cNvPr id="0" name=""/>
        <dsp:cNvSpPr/>
      </dsp:nvSpPr>
      <dsp:spPr>
        <a:xfrm>
          <a:off x="2217643" y="2323562"/>
          <a:ext cx="5174500" cy="16410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CC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Zielbeziehungsmatrix</a:t>
          </a:r>
          <a:endParaRPr lang="de-DE" sz="3200" kern="1200" dirty="0"/>
        </a:p>
      </dsp:txBody>
      <dsp:txXfrm>
        <a:off x="2217643" y="2323562"/>
        <a:ext cx="5174500" cy="709645"/>
      </dsp:txXfrm>
    </dsp:sp>
    <dsp:sp modelId="{8095D507-186D-48F9-B9A0-9BBF6DE41AE7}">
      <dsp:nvSpPr>
        <dsp:cNvPr id="0" name=""/>
        <dsp:cNvSpPr/>
      </dsp:nvSpPr>
      <dsp:spPr>
        <a:xfrm>
          <a:off x="1862820" y="3033208"/>
          <a:ext cx="709645" cy="70964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47440-2ADE-4B10-B8A7-766E0A793EB5}">
      <dsp:nvSpPr>
        <dsp:cNvPr id="0" name=""/>
        <dsp:cNvSpPr/>
      </dsp:nvSpPr>
      <dsp:spPr>
        <a:xfrm>
          <a:off x="2217643" y="3033208"/>
          <a:ext cx="5174500" cy="7096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CC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Interne Absprachen / Regeln</a:t>
          </a:r>
          <a:endParaRPr lang="de-DE" sz="3200" kern="1200" dirty="0"/>
        </a:p>
      </dsp:txBody>
      <dsp:txXfrm>
        <a:off x="2217643" y="3033208"/>
        <a:ext cx="5174500" cy="7096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4C9C2A-296D-4E3B-8C20-266993190F2B}">
      <dsp:nvSpPr>
        <dsp:cNvPr id="0" name=""/>
        <dsp:cNvSpPr/>
      </dsp:nvSpPr>
      <dsp:spPr>
        <a:xfrm>
          <a:off x="2639256" y="-39215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Respektvoller Umgang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2675004" y="-3467"/>
        <a:ext cx="2120323" cy="660815"/>
      </dsp:txXfrm>
    </dsp:sp>
    <dsp:sp modelId="{89EE8AE3-3A6A-412D-8B3D-B69AE8457E01}">
      <dsp:nvSpPr>
        <dsp:cNvPr id="0" name=""/>
        <dsp:cNvSpPr/>
      </dsp:nvSpPr>
      <dsp:spPr>
        <a:xfrm>
          <a:off x="2181573" y="532439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2656127" y="33959"/>
              </a:moveTo>
              <a:arcTo wR="2265347" hR="2265347" stAng="16796003" swAng="10037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CFE09B-ADAB-4DC4-819C-FC9F8D9B1709}">
      <dsp:nvSpPr>
        <dsp:cNvPr id="0" name=""/>
        <dsp:cNvSpPr/>
      </dsp:nvSpPr>
      <dsp:spPr>
        <a:xfrm>
          <a:off x="4702500" y="776344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Gegenseitiges Lernen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4738248" y="812092"/>
        <a:ext cx="2120323" cy="660815"/>
      </dsp:txXfrm>
    </dsp:sp>
    <dsp:sp modelId="{9F18C1A2-5A82-4997-BD0D-85FA8C39FCAF}">
      <dsp:nvSpPr>
        <dsp:cNvPr id="0" name=""/>
        <dsp:cNvSpPr/>
      </dsp:nvSpPr>
      <dsp:spPr>
        <a:xfrm>
          <a:off x="2294537" y="975292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3730974" y="537997"/>
              </a:moveTo>
              <a:arcTo wR="2265347" hR="2265347" stAng="18618841" swAng="107169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82A72-4685-4556-BE0A-8BCBF48C7E0E}">
      <dsp:nvSpPr>
        <dsp:cNvPr id="0" name=""/>
        <dsp:cNvSpPr/>
      </dsp:nvSpPr>
      <dsp:spPr>
        <a:xfrm>
          <a:off x="5441028" y="2052185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Wissen teilen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5476776" y="2087933"/>
        <a:ext cx="2120323" cy="660815"/>
      </dsp:txXfrm>
    </dsp:sp>
    <dsp:sp modelId="{F70C7FDD-44B1-4386-9FC8-11C453C23B5F}">
      <dsp:nvSpPr>
        <dsp:cNvPr id="0" name=""/>
        <dsp:cNvSpPr/>
      </dsp:nvSpPr>
      <dsp:spPr>
        <a:xfrm>
          <a:off x="2140918" y="-253686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4392618" y="3044143"/>
              </a:moveTo>
              <a:arcTo wR="2265347" hR="2265347" stAng="1206463" swAng="9466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C9B1A1-ABD4-493D-AEAA-3616726011CC}">
      <dsp:nvSpPr>
        <dsp:cNvPr id="0" name=""/>
        <dsp:cNvSpPr/>
      </dsp:nvSpPr>
      <dsp:spPr>
        <a:xfrm>
          <a:off x="4996146" y="3344671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Pünktlichkeit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5031894" y="3380419"/>
        <a:ext cx="2120323" cy="660815"/>
      </dsp:txXfrm>
    </dsp:sp>
    <dsp:sp modelId="{2DA31645-90B4-437F-BDAB-177059868CD2}">
      <dsp:nvSpPr>
        <dsp:cNvPr id="0" name=""/>
        <dsp:cNvSpPr/>
      </dsp:nvSpPr>
      <dsp:spPr>
        <a:xfrm>
          <a:off x="2261533" y="-11140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3604427" y="4092550"/>
              </a:moveTo>
              <a:arcTo wR="2265347" hR="2265347" stAng="3225833" swAng="111651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66AE3B-0A5D-4086-AD2B-7AE7B99BEDF3}">
      <dsp:nvSpPr>
        <dsp:cNvPr id="0" name=""/>
        <dsp:cNvSpPr/>
      </dsp:nvSpPr>
      <dsp:spPr>
        <a:xfrm>
          <a:off x="3399545" y="4415438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Verbindlichkeit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3435293" y="4451186"/>
        <a:ext cx="2120323" cy="660815"/>
      </dsp:txXfrm>
    </dsp:sp>
    <dsp:sp modelId="{F74FEB07-0439-407F-B6C8-AC341B93ED90}">
      <dsp:nvSpPr>
        <dsp:cNvPr id="0" name=""/>
        <dsp:cNvSpPr/>
      </dsp:nvSpPr>
      <dsp:spPr>
        <a:xfrm>
          <a:off x="1386279" y="329626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2003604" y="4515523"/>
              </a:moveTo>
              <a:arcTo wR="2265347" hR="2265347" stAng="5798094" swAng="145771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D8B04-599B-4E9A-B2A7-684D08BAF75A}">
      <dsp:nvSpPr>
        <dsp:cNvPr id="0" name=""/>
        <dsp:cNvSpPr/>
      </dsp:nvSpPr>
      <dsp:spPr>
        <a:xfrm>
          <a:off x="966615" y="3800849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Kritik direkt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ansprechen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1002363" y="3836597"/>
        <a:ext cx="2120323" cy="660815"/>
      </dsp:txXfrm>
    </dsp:sp>
    <dsp:sp modelId="{721877D4-ACB9-4F3E-829F-9B9DBFFF1345}">
      <dsp:nvSpPr>
        <dsp:cNvPr id="0" name=""/>
        <dsp:cNvSpPr/>
      </dsp:nvSpPr>
      <dsp:spPr>
        <a:xfrm>
          <a:off x="1173497" y="-20826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614004" y="3816111"/>
              </a:moveTo>
              <a:arcTo wR="2265347" hR="2265347" stAng="8207946" swAng="11425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5FF8C-FAD0-4FC0-8A97-AB2389928887}">
      <dsp:nvSpPr>
        <dsp:cNvPr id="0" name=""/>
        <dsp:cNvSpPr/>
      </dsp:nvSpPr>
      <dsp:spPr>
        <a:xfrm>
          <a:off x="215310" y="2432326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Aufgaben gleichmäßig verteilen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251058" y="2468074"/>
        <a:ext cx="2120323" cy="660815"/>
      </dsp:txXfrm>
    </dsp:sp>
    <dsp:sp modelId="{5D08DD7E-3FB2-4B26-87FB-6C647D783A58}">
      <dsp:nvSpPr>
        <dsp:cNvPr id="0" name=""/>
        <dsp:cNvSpPr/>
      </dsp:nvSpPr>
      <dsp:spPr>
        <a:xfrm>
          <a:off x="1224751" y="774893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85158" y="1650064"/>
              </a:moveTo>
              <a:arcTo wR="2265347" hR="2265347" stAng="11745594" swAng="114366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93D07-94BD-4F88-8958-2C3F5F081762}">
      <dsp:nvSpPr>
        <dsp:cNvPr id="0" name=""/>
        <dsp:cNvSpPr/>
      </dsp:nvSpPr>
      <dsp:spPr>
        <a:xfrm>
          <a:off x="720079" y="1008109"/>
          <a:ext cx="2191819" cy="73231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solidFill>
                <a:srgbClr val="007E39"/>
              </a:solidFill>
            </a:rPr>
            <a:t>Rotation bestimmter Aufgaben</a:t>
          </a:r>
          <a:endParaRPr lang="de-DE" sz="1800" kern="1200" dirty="0">
            <a:solidFill>
              <a:srgbClr val="007E39"/>
            </a:solidFill>
          </a:endParaRPr>
        </a:p>
      </dsp:txBody>
      <dsp:txXfrm>
        <a:off x="755827" y="1043857"/>
        <a:ext cx="2120323" cy="660815"/>
      </dsp:txXfrm>
    </dsp:sp>
    <dsp:sp modelId="{7B4D3058-AC21-4742-9175-E2D8CEAEF19C}">
      <dsp:nvSpPr>
        <dsp:cNvPr id="0" name=""/>
        <dsp:cNvSpPr/>
      </dsp:nvSpPr>
      <dsp:spPr>
        <a:xfrm>
          <a:off x="1314227" y="450727"/>
          <a:ext cx="4530695" cy="4530695"/>
        </a:xfrm>
        <a:custGeom>
          <a:avLst/>
          <a:gdLst/>
          <a:ahLst/>
          <a:cxnLst/>
          <a:rect l="0" t="0" r="0" b="0"/>
          <a:pathLst>
            <a:path>
              <a:moveTo>
                <a:pt x="782096" y="553108"/>
              </a:moveTo>
              <a:arcTo wR="2265347" hR="2265347" stAng="13745927" swAng="9726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B87EA-A60E-4E4F-8967-DE10403726B0}">
      <dsp:nvSpPr>
        <dsp:cNvPr id="0" name=""/>
        <dsp:cNvSpPr/>
      </dsp:nvSpPr>
      <dsp:spPr>
        <a:xfrm>
          <a:off x="1877821" y="1500881"/>
          <a:ext cx="3479167" cy="34791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400" kern="1200" dirty="0" smtClean="0"/>
            <a:t>Internes Lernen</a:t>
          </a:r>
          <a:endParaRPr lang="de-DE" sz="5400" kern="1200" dirty="0"/>
        </a:p>
      </dsp:txBody>
      <dsp:txXfrm>
        <a:off x="2387333" y="2010393"/>
        <a:ext cx="2460143" cy="2460143"/>
      </dsp:txXfrm>
    </dsp:sp>
    <dsp:sp modelId="{2BEA028C-CCE9-4F4A-875B-05029984E446}">
      <dsp:nvSpPr>
        <dsp:cNvPr id="0" name=""/>
        <dsp:cNvSpPr/>
      </dsp:nvSpPr>
      <dsp:spPr>
        <a:xfrm>
          <a:off x="2747613" y="107340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Flächen-begehung</a:t>
          </a:r>
          <a:endParaRPr lang="de-DE" sz="1600" kern="1200" dirty="0"/>
        </a:p>
      </dsp:txBody>
      <dsp:txXfrm>
        <a:off x="3002369" y="362096"/>
        <a:ext cx="1230071" cy="1230071"/>
      </dsp:txXfrm>
    </dsp:sp>
    <dsp:sp modelId="{FD35EF4C-F7D4-4700-A8FA-C65FF53E3E62}">
      <dsp:nvSpPr>
        <dsp:cNvPr id="0" name=""/>
        <dsp:cNvSpPr/>
      </dsp:nvSpPr>
      <dsp:spPr>
        <a:xfrm>
          <a:off x="4824539" y="1152138"/>
          <a:ext cx="2679672" cy="2633834"/>
        </a:xfrm>
        <a:prstGeom prst="ellipse">
          <a:avLst/>
        </a:prstGeom>
        <a:solidFill>
          <a:srgbClr val="E58011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Kartierung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mit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GIS</a:t>
          </a:r>
          <a:endParaRPr lang="de-DE" sz="2400" b="1" kern="1200" dirty="0"/>
        </a:p>
      </dsp:txBody>
      <dsp:txXfrm>
        <a:off x="5216968" y="1537854"/>
        <a:ext cx="1894814" cy="1862402"/>
      </dsp:txXfrm>
    </dsp:sp>
    <dsp:sp modelId="{78B52C88-F3EE-476B-9E66-8AE828F3C31A}">
      <dsp:nvSpPr>
        <dsp:cNvPr id="0" name=""/>
        <dsp:cNvSpPr/>
      </dsp:nvSpPr>
      <dsp:spPr>
        <a:xfrm>
          <a:off x="4077967" y="4201747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Planung + Bau Insekten-hotel</a:t>
          </a:r>
          <a:endParaRPr lang="de-DE" sz="1600" kern="1200" dirty="0"/>
        </a:p>
      </dsp:txBody>
      <dsp:txXfrm>
        <a:off x="4332723" y="4456503"/>
        <a:ext cx="1230071" cy="1230071"/>
      </dsp:txXfrm>
    </dsp:sp>
    <dsp:sp modelId="{806AC480-D246-4524-9D81-8C43B98464C9}">
      <dsp:nvSpPr>
        <dsp:cNvPr id="0" name=""/>
        <dsp:cNvSpPr/>
      </dsp:nvSpPr>
      <dsp:spPr>
        <a:xfrm>
          <a:off x="1417260" y="4201747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Anwendung Projekt-management</a:t>
          </a:r>
          <a:endParaRPr lang="de-DE" sz="1600" kern="1200" dirty="0"/>
        </a:p>
      </dsp:txBody>
      <dsp:txXfrm>
        <a:off x="1672016" y="4456503"/>
        <a:ext cx="1230071" cy="1230071"/>
      </dsp:txXfrm>
    </dsp:sp>
    <dsp:sp modelId="{5CD9D63C-9E88-47B6-A0D7-7FD239EF81E2}">
      <dsp:nvSpPr>
        <dsp:cNvPr id="0" name=""/>
        <dsp:cNvSpPr/>
      </dsp:nvSpPr>
      <dsp:spPr>
        <a:xfrm>
          <a:off x="595056" y="1671264"/>
          <a:ext cx="1739583" cy="173958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Teamarbeit und Lernen</a:t>
          </a:r>
          <a:endParaRPr lang="de-DE" sz="1600" kern="1200" dirty="0"/>
        </a:p>
      </dsp:txBody>
      <dsp:txXfrm>
        <a:off x="849812" y="1926020"/>
        <a:ext cx="1230071" cy="1230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0.165</cdr:x>
      <cdr:y>0.17083</cdr:y>
    </cdr:from>
    <cdr:to>
      <cdr:x>0.33333</cdr:x>
      <cdr:y>0.21806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754380" y="468630"/>
          <a:ext cx="769620" cy="1295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/>
        </a:p>
      </cdr:txBody>
    </cdr:sp>
  </cdr:relSizeAnchor>
  <cdr:relSizeAnchor xmlns:cdr="http://schemas.openxmlformats.org/drawingml/2006/chartDrawing">
    <cdr:from>
      <cdr:x>0.1737</cdr:x>
      <cdr:y>0.16454</cdr:y>
    </cdr:from>
    <cdr:to>
      <cdr:x>0.43096</cdr:x>
      <cdr:y>0.33057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1440160" y="822911"/>
          <a:ext cx="2133055" cy="830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 dirty="0"/>
            <a:t> </a:t>
          </a:r>
          <a:r>
            <a:rPr lang="de-DE" sz="1600" dirty="0" smtClean="0"/>
            <a:t>           kein Betretungs-</a:t>
          </a:r>
        </a:p>
        <a:p xmlns:a="http://schemas.openxmlformats.org/drawingml/2006/main">
          <a:r>
            <a:rPr lang="de-DE" sz="1600" dirty="0" smtClean="0"/>
            <a:t>            recht </a:t>
          </a:r>
          <a:r>
            <a:rPr lang="de-DE" sz="1600" dirty="0"/>
            <a:t>auf</a:t>
          </a:r>
          <a:r>
            <a:rPr lang="de-DE" sz="1600" baseline="0" dirty="0"/>
            <a:t> der </a:t>
          </a:r>
          <a:r>
            <a:rPr lang="de-DE" sz="1600" baseline="0" dirty="0" smtClean="0"/>
            <a:t>     </a:t>
          </a:r>
        </a:p>
        <a:p xmlns:a="http://schemas.openxmlformats.org/drawingml/2006/main">
          <a:r>
            <a:rPr lang="de-DE" sz="1600" dirty="0"/>
            <a:t> </a:t>
          </a:r>
          <a:r>
            <a:rPr lang="de-DE" sz="1600" dirty="0" smtClean="0"/>
            <a:t>           </a:t>
          </a:r>
          <a:r>
            <a:rPr lang="de-DE" sz="1600" baseline="0" dirty="0" smtClean="0"/>
            <a:t>Fläche</a:t>
          </a:r>
          <a:endParaRPr lang="de-DE" sz="1600" dirty="0"/>
        </a:p>
        <a:p xmlns:a="http://schemas.openxmlformats.org/drawingml/2006/main">
          <a:endParaRPr lang="de-DE" sz="1600" dirty="0"/>
        </a:p>
      </cdr:txBody>
    </cdr:sp>
  </cdr:relSizeAnchor>
  <cdr:relSizeAnchor xmlns:cdr="http://schemas.openxmlformats.org/drawingml/2006/chartDrawing">
    <cdr:from>
      <cdr:x>0.17094</cdr:x>
      <cdr:y>0.34722</cdr:y>
    </cdr:from>
    <cdr:to>
      <cdr:x>0.40543</cdr:x>
      <cdr:y>0.53822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1440160" y="1800200"/>
          <a:ext cx="1975561" cy="990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 dirty="0"/>
            <a:t>Computer funktionieren nicht mehr + kein Zugang zur Werkstatt</a:t>
          </a:r>
        </a:p>
      </cdr:txBody>
    </cdr:sp>
  </cdr:relSizeAnchor>
  <cdr:relSizeAnchor xmlns:cdr="http://schemas.openxmlformats.org/drawingml/2006/chartDrawing">
    <cdr:from>
      <cdr:x>0.46029</cdr:x>
      <cdr:y>0.15837</cdr:y>
    </cdr:from>
    <cdr:to>
      <cdr:x>0.99875</cdr:x>
      <cdr:y>0.33114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3816424" y="792088"/>
          <a:ext cx="4464496" cy="864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 baseline="0" dirty="0"/>
            <a:t>funktionierende Gruppenarbeit nicht  mehr möglich (z. B. durch Krankheit oder interne Konflikte) </a:t>
          </a:r>
          <a:endParaRPr lang="de-DE" sz="1600" dirty="0"/>
        </a:p>
      </cdr:txBody>
    </cdr:sp>
  </cdr:relSizeAnchor>
  <cdr:relSizeAnchor xmlns:cdr="http://schemas.openxmlformats.org/drawingml/2006/chartDrawing">
    <cdr:from>
      <cdr:x>0.52573</cdr:x>
      <cdr:y>0.29273</cdr:y>
    </cdr:from>
    <cdr:to>
      <cdr:x>0.90322</cdr:x>
      <cdr:y>0.49435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4358966" y="1464065"/>
          <a:ext cx="3129866" cy="1008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 dirty="0"/>
            <a:t>zu schlechtes/ungeeignetes</a:t>
          </a:r>
          <a:r>
            <a:rPr lang="de-DE" sz="1600" baseline="0" dirty="0"/>
            <a:t> Wetter</a:t>
          </a:r>
          <a:endParaRPr lang="de-DE" sz="1600" dirty="0"/>
        </a:p>
      </cdr:txBody>
    </cdr:sp>
  </cdr:relSizeAnchor>
  <cdr:relSizeAnchor xmlns:cdr="http://schemas.openxmlformats.org/drawingml/2006/chartDrawing">
    <cdr:from>
      <cdr:x>0.42556</cdr:x>
      <cdr:y>0.37434</cdr:y>
    </cdr:from>
    <cdr:to>
      <cdr:x>0.74689</cdr:x>
      <cdr:y>0.60825</cdr:y>
    </cdr:to>
    <cdr:sp macro="" textlink="">
      <cdr:nvSpPr>
        <cdr:cNvPr id="7" name="Textfeld 6"/>
        <cdr:cNvSpPr txBox="1"/>
      </cdr:nvSpPr>
      <cdr:spPr>
        <a:xfrm xmlns:a="http://schemas.openxmlformats.org/drawingml/2006/main">
          <a:off x="3528392" y="1872208"/>
          <a:ext cx="2664296" cy="11698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 dirty="0"/>
            <a:t>nicht ausreichend geeignetes Material fürs Insektenhotel</a:t>
          </a:r>
        </a:p>
      </cdr:txBody>
    </cdr:sp>
  </cdr:relSizeAnchor>
  <cdr:relSizeAnchor xmlns:cdr="http://schemas.openxmlformats.org/drawingml/2006/chartDrawing">
    <cdr:from>
      <cdr:x>0.52712</cdr:x>
      <cdr:y>0.74671</cdr:y>
    </cdr:from>
    <cdr:to>
      <cdr:x>0.86848</cdr:x>
      <cdr:y>0.90134</cdr:y>
    </cdr:to>
    <cdr:sp macro="" textlink="">
      <cdr:nvSpPr>
        <cdr:cNvPr id="9" name="Textfeld 8"/>
        <cdr:cNvSpPr txBox="1"/>
      </cdr:nvSpPr>
      <cdr:spPr>
        <a:xfrm xmlns:a="http://schemas.openxmlformats.org/drawingml/2006/main">
          <a:off x="4370491" y="3734610"/>
          <a:ext cx="2830309" cy="773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 dirty="0"/>
            <a:t>Insektenhotel</a:t>
          </a:r>
          <a:r>
            <a:rPr lang="de-DE" sz="1600" baseline="0" dirty="0"/>
            <a:t> darf nicht auf Fläche aufgestellt werden</a:t>
          </a:r>
          <a:endParaRPr lang="de-DE" sz="1600" dirty="0"/>
        </a:p>
      </cdr:txBody>
    </cdr:sp>
  </cdr:relSizeAnchor>
  <cdr:relSizeAnchor xmlns:cdr="http://schemas.openxmlformats.org/drawingml/2006/chartDrawing">
    <cdr:from>
      <cdr:x>0.79138</cdr:x>
      <cdr:y>0.48667</cdr:y>
    </cdr:from>
    <cdr:to>
      <cdr:x>0.95688</cdr:x>
      <cdr:y>0.769</cdr:y>
    </cdr:to>
    <cdr:sp macro="" textlink="">
      <cdr:nvSpPr>
        <cdr:cNvPr id="10" name="Textfeld 9"/>
        <cdr:cNvSpPr txBox="1"/>
      </cdr:nvSpPr>
      <cdr:spPr>
        <a:xfrm xmlns:a="http://schemas.openxmlformats.org/drawingml/2006/main">
          <a:off x="4335780" y="1878330"/>
          <a:ext cx="906780" cy="1089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/>
        </a:p>
      </cdr:txBody>
    </cdr:sp>
  </cdr:relSizeAnchor>
  <cdr:relSizeAnchor xmlns:cdr="http://schemas.openxmlformats.org/drawingml/2006/chartDrawing">
    <cdr:from>
      <cdr:x>0</cdr:x>
      <cdr:y>0.15837</cdr:y>
    </cdr:from>
    <cdr:to>
      <cdr:x>0.11771</cdr:x>
      <cdr:y>0.25116</cdr:y>
    </cdr:to>
    <cdr:sp macro="" textlink="">
      <cdr:nvSpPr>
        <cdr:cNvPr id="11" name="Textfeld 10"/>
        <cdr:cNvSpPr txBox="1"/>
      </cdr:nvSpPr>
      <cdr:spPr>
        <a:xfrm xmlns:a="http://schemas.openxmlformats.org/drawingml/2006/main">
          <a:off x="0" y="792088"/>
          <a:ext cx="975965" cy="4640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 dirty="0"/>
            <a:t>maximal</a:t>
          </a:r>
        </a:p>
      </cdr:txBody>
    </cdr:sp>
  </cdr:relSizeAnchor>
  <cdr:relSizeAnchor xmlns:cdr="http://schemas.openxmlformats.org/drawingml/2006/chartDrawing">
    <cdr:from>
      <cdr:x>0</cdr:x>
      <cdr:y>0.82823</cdr:y>
    </cdr:from>
    <cdr:to>
      <cdr:x>0.15021</cdr:x>
      <cdr:y>0.94077</cdr:y>
    </cdr:to>
    <cdr:sp macro="" textlink="">
      <cdr:nvSpPr>
        <cdr:cNvPr id="12" name="Textfeld 11"/>
        <cdr:cNvSpPr txBox="1"/>
      </cdr:nvSpPr>
      <cdr:spPr>
        <a:xfrm xmlns:a="http://schemas.openxmlformats.org/drawingml/2006/main">
          <a:off x="0" y="3196590"/>
          <a:ext cx="822960" cy="434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1600"/>
            <a:t>minimal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CAAC9-4637-4191-BD7F-840311779148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12C8D-70CF-4F9F-9B93-57555AE024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1304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5F5DC-EFCA-49B1-BFB7-6AF32A55909A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7C3C0-A644-46FB-9503-628AAB5B23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2016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991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6362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2343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406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920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Multiplexplatte Birke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5078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847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FBE8-F794-473E-8E4E-9588C6744C6C}" type="datetime1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949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664E-22DB-4D24-B995-A9EC060FB7A1}" type="datetime1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21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EE1F-5F58-457E-AE32-C494DFC03D69}" type="datetime1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0815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03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941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909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52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5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8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89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309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391B5-D090-4EB3-840C-F6F8AD5AAFBB}" type="datetime1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772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613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158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3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B794-CB4E-4B56-8776-CF2BEB37FB56}" type="datetime1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0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5E3F5-07F3-471E-9319-AEFDAB032A19}" type="datetime1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9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E89AE-A061-4B68-9025-2FBDB34F8E6C}" type="datetime1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852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950E4-41D0-48A1-8204-FEF1569162E0}" type="datetime1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12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B62B-352F-4D2D-A1B2-562DD16ABCEB}" type="datetime1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5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FC70-B486-44C6-8BF3-3CC515EE0B39}" type="datetime1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1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ED204-84F5-4E08-9D6F-19E2F3829BBF}" type="datetime1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9394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37409-CE4E-49E1-88CF-B5B0B87F48DB}" type="datetime1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Ab in den Sand! - Angewandtes Projektmanagement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B2AB0-19BE-4760-96A6-A0C953A4DD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967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3B39E-81F8-4D7E-8E07-B828A18FF83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06.07.2015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A2A1-D28C-4385-A86F-85EE3A79DE6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9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g"/><Relationship Id="rId4" Type="http://schemas.openxmlformats.org/officeDocument/2006/relationships/image" Target="../media/image2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6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0.jpg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29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3.jpg"/><Relationship Id="rId4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31.jpeg"/><Relationship Id="rId7" Type="http://schemas.openxmlformats.org/officeDocument/2006/relationships/image" Target="../media/image26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0.jpg"/><Relationship Id="rId4" Type="http://schemas.microsoft.com/office/2007/relationships/hdphoto" Target="../media/hdphoto5.wdp"/><Relationship Id="rId9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34.png"/><Relationship Id="rId7" Type="http://schemas.openxmlformats.org/officeDocument/2006/relationships/image" Target="../media/image29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3.jpg"/><Relationship Id="rId4" Type="http://schemas.openxmlformats.org/officeDocument/2006/relationships/image" Target="../media/image20.jpg"/><Relationship Id="rId9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37.jpeg"/><Relationship Id="rId7" Type="http://schemas.openxmlformats.org/officeDocument/2006/relationships/image" Target="../media/image29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3.jpg"/><Relationship Id="rId10" Type="http://schemas.openxmlformats.org/officeDocument/2006/relationships/image" Target="../media/image38.jpg"/><Relationship Id="rId4" Type="http://schemas.openxmlformats.org/officeDocument/2006/relationships/image" Target="../media/image20.jpg"/><Relationship Id="rId9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40.jpeg"/><Relationship Id="rId7" Type="http://schemas.openxmlformats.org/officeDocument/2006/relationships/image" Target="../media/image29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11" Type="http://schemas.openxmlformats.org/officeDocument/2006/relationships/image" Target="../media/image41.jpg"/><Relationship Id="rId5" Type="http://schemas.openxmlformats.org/officeDocument/2006/relationships/image" Target="../media/image23.jpg"/><Relationship Id="rId10" Type="http://schemas.openxmlformats.org/officeDocument/2006/relationships/image" Target="../media/image38.jpg"/><Relationship Id="rId4" Type="http://schemas.openxmlformats.org/officeDocument/2006/relationships/image" Target="../media/image20.jpg"/><Relationship Id="rId9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43.png"/><Relationship Id="rId7" Type="http://schemas.openxmlformats.org/officeDocument/2006/relationships/image" Target="../media/image29.jpg"/><Relationship Id="rId12" Type="http://schemas.openxmlformats.org/officeDocument/2006/relationships/image" Target="../media/image44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11" Type="http://schemas.openxmlformats.org/officeDocument/2006/relationships/image" Target="../media/image41.jpg"/><Relationship Id="rId5" Type="http://schemas.openxmlformats.org/officeDocument/2006/relationships/image" Target="../media/image23.jpg"/><Relationship Id="rId10" Type="http://schemas.openxmlformats.org/officeDocument/2006/relationships/image" Target="../media/image38.jpg"/><Relationship Id="rId4" Type="http://schemas.openxmlformats.org/officeDocument/2006/relationships/image" Target="../media/image20.jpg"/><Relationship Id="rId9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47.jpg"/><Relationship Id="rId3" Type="http://schemas.openxmlformats.org/officeDocument/2006/relationships/image" Target="../media/image46.jpeg"/><Relationship Id="rId7" Type="http://schemas.openxmlformats.org/officeDocument/2006/relationships/image" Target="../media/image29.jpg"/><Relationship Id="rId12" Type="http://schemas.openxmlformats.org/officeDocument/2006/relationships/image" Target="../media/image44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11" Type="http://schemas.openxmlformats.org/officeDocument/2006/relationships/image" Target="../media/image41.jpg"/><Relationship Id="rId5" Type="http://schemas.openxmlformats.org/officeDocument/2006/relationships/image" Target="../media/image23.jpg"/><Relationship Id="rId10" Type="http://schemas.openxmlformats.org/officeDocument/2006/relationships/image" Target="../media/image38.jpg"/><Relationship Id="rId4" Type="http://schemas.openxmlformats.org/officeDocument/2006/relationships/image" Target="../media/image20.jpg"/><Relationship Id="rId9" Type="http://schemas.openxmlformats.org/officeDocument/2006/relationships/image" Target="../media/image3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microsoft.com/office/2007/relationships/hdphoto" Target="../media/hdphoto8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9.wdp"/><Relationship Id="rId5" Type="http://schemas.openxmlformats.org/officeDocument/2006/relationships/image" Target="../media/image62.png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65.png"/><Relationship Id="rId7" Type="http://schemas.openxmlformats.org/officeDocument/2006/relationships/image" Target="../media/image62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5" Type="http://schemas.openxmlformats.org/officeDocument/2006/relationships/image" Target="../media/image59.png"/><Relationship Id="rId4" Type="http://schemas.microsoft.com/office/2007/relationships/hdphoto" Target="../media/hdphoto10.wdp"/><Relationship Id="rId9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65.png"/><Relationship Id="rId7" Type="http://schemas.openxmlformats.org/officeDocument/2006/relationships/image" Target="../media/image6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8.wdp"/><Relationship Id="rId11" Type="http://schemas.openxmlformats.org/officeDocument/2006/relationships/image" Target="../media/image69.png"/><Relationship Id="rId5" Type="http://schemas.openxmlformats.org/officeDocument/2006/relationships/image" Target="../media/image59.png"/><Relationship Id="rId10" Type="http://schemas.microsoft.com/office/2007/relationships/hdphoto" Target="../media/hdphoto11.wdp"/><Relationship Id="rId4" Type="http://schemas.microsoft.com/office/2007/relationships/hdphoto" Target="../media/hdphoto10.wdp"/><Relationship Id="rId9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microsoft.com/office/2007/relationships/hdphoto" Target="../media/hdphoto12.wdp"/><Relationship Id="rId3" Type="http://schemas.openxmlformats.org/officeDocument/2006/relationships/image" Target="../media/image70.jpeg"/><Relationship Id="rId7" Type="http://schemas.microsoft.com/office/2007/relationships/hdphoto" Target="../media/hdphoto8.wdp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11" Type="http://schemas.microsoft.com/office/2007/relationships/hdphoto" Target="../media/hdphoto11.wdp"/><Relationship Id="rId5" Type="http://schemas.microsoft.com/office/2007/relationships/hdphoto" Target="../media/hdphoto10.wdp"/><Relationship Id="rId10" Type="http://schemas.openxmlformats.org/officeDocument/2006/relationships/image" Target="../media/image68.png"/><Relationship Id="rId4" Type="http://schemas.openxmlformats.org/officeDocument/2006/relationships/image" Target="../media/image65.png"/><Relationship Id="rId9" Type="http://schemas.microsoft.com/office/2007/relationships/hdphoto" Target="../media/hdphoto9.wdp"/><Relationship Id="rId1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71.png"/><Relationship Id="rId3" Type="http://schemas.openxmlformats.org/officeDocument/2006/relationships/image" Target="../media/image74.png"/><Relationship Id="rId7" Type="http://schemas.openxmlformats.org/officeDocument/2006/relationships/image" Target="../media/image59.png"/><Relationship Id="rId12" Type="http://schemas.microsoft.com/office/2007/relationships/hdphoto" Target="../media/hdphoto11.wdp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0.wdp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microsoft.com/office/2007/relationships/hdphoto" Target="../media/hdphoto9.wdp"/><Relationship Id="rId4" Type="http://schemas.microsoft.com/office/2007/relationships/hdphoto" Target="../media/hdphoto13.wdp"/><Relationship Id="rId9" Type="http://schemas.openxmlformats.org/officeDocument/2006/relationships/image" Target="../media/image62.png"/><Relationship Id="rId14" Type="http://schemas.microsoft.com/office/2007/relationships/hdphoto" Target="../media/hdphoto1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67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08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microsoft.com/office/2007/relationships/hdphoto" Target="../media/hdphoto14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9" Type="http://schemas.openxmlformats.org/officeDocument/2006/relationships/image" Target="../media/image1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Relationship Id="rId9" Type="http://schemas.openxmlformats.org/officeDocument/2006/relationships/image" Target="../media/image128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13" Type="http://schemas.openxmlformats.org/officeDocument/2006/relationships/image" Target="../media/image139.jpeg"/><Relationship Id="rId3" Type="http://schemas.openxmlformats.org/officeDocument/2006/relationships/image" Target="../media/image130.jpeg"/><Relationship Id="rId7" Type="http://schemas.openxmlformats.org/officeDocument/2006/relationships/image" Target="../media/image134.jpeg"/><Relationship Id="rId12" Type="http://schemas.openxmlformats.org/officeDocument/2006/relationships/image" Target="../media/image138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11" Type="http://schemas.openxmlformats.org/officeDocument/2006/relationships/image" Target="../media/image119.jpeg"/><Relationship Id="rId5" Type="http://schemas.openxmlformats.org/officeDocument/2006/relationships/image" Target="../media/image132.jpeg"/><Relationship Id="rId15" Type="http://schemas.openxmlformats.org/officeDocument/2006/relationships/image" Target="../media/image141.jpeg"/><Relationship Id="rId10" Type="http://schemas.openxmlformats.org/officeDocument/2006/relationships/image" Target="../media/image137.jpeg"/><Relationship Id="rId4" Type="http://schemas.openxmlformats.org/officeDocument/2006/relationships/image" Target="../media/image131.jpeg"/><Relationship Id="rId9" Type="http://schemas.openxmlformats.org/officeDocument/2006/relationships/image" Target="../media/image136.jpeg"/><Relationship Id="rId14" Type="http://schemas.openxmlformats.org/officeDocument/2006/relationships/image" Target="../media/image14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jpeg"/><Relationship Id="rId5" Type="http://schemas.openxmlformats.org/officeDocument/2006/relationships/image" Target="../media/image144.jpeg"/><Relationship Id="rId4" Type="http://schemas.openxmlformats.org/officeDocument/2006/relationships/image" Target="../media/image124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86844" y="116633"/>
            <a:ext cx="6125716" cy="1080119"/>
          </a:xfrm>
        </p:spPr>
        <p:txBody>
          <a:bodyPr>
            <a:normAutofit/>
          </a:bodyPr>
          <a:lstStyle/>
          <a:p>
            <a:r>
              <a:rPr lang="de-DE" sz="60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Ab in den Sand!</a:t>
            </a:r>
            <a:endParaRPr lang="de-DE" sz="6000" b="1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347864" y="980728"/>
            <a:ext cx="5796136" cy="1752600"/>
          </a:xfrm>
        </p:spPr>
        <p:txBody>
          <a:bodyPr/>
          <a:lstStyle/>
          <a:p>
            <a:r>
              <a:rPr lang="de-DE" dirty="0" smtClean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Beiträge zu Erfassung und Aufwertung ausgewählter Flächen im </a:t>
            </a:r>
            <a:r>
              <a:rPr lang="de-DE" dirty="0" err="1" smtClean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Biesenhorster</a:t>
            </a:r>
            <a:r>
              <a:rPr lang="de-DE" dirty="0" smtClean="0">
                <a:solidFill>
                  <a:schemeClr val="tx1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Sand </a:t>
            </a:r>
          </a:p>
        </p:txBody>
      </p:sp>
    </p:spTree>
    <p:extLst>
      <p:ext uri="{BB962C8B-B14F-4D97-AF65-F5344CB8AC3E}">
        <p14:creationId xmlns:p14="http://schemas.microsoft.com/office/powerpoint/2010/main" val="28699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nhaltsplatzhalter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015">
            <a:off x="6758735" y="327425"/>
            <a:ext cx="2206172" cy="1654629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27784" y="733777"/>
            <a:ext cx="6048672" cy="2839239"/>
          </a:xfr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 smtClean="0">
                <a:latin typeface="+mn-lt"/>
              </a:rPr>
              <a:t>Bezirk Lichtenberg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r>
              <a:rPr lang="de-DE" sz="2300" b="0" dirty="0" smtClean="0">
                <a:latin typeface="+mn-lt"/>
              </a:rPr>
              <a:t>Grundstück gehört dem Bezirk</a:t>
            </a:r>
            <a:r>
              <a:rPr lang="de-DE" b="0" dirty="0" smtClean="0">
                <a:latin typeface="+mn-lt"/>
              </a:rPr>
              <a:t/>
            </a:r>
            <a:br>
              <a:rPr lang="de-DE" b="0" dirty="0" smtClean="0">
                <a:latin typeface="+mn-lt"/>
              </a:rPr>
            </a:br>
            <a:r>
              <a:rPr lang="de-DE" sz="1800" b="0" dirty="0" smtClean="0">
                <a:latin typeface="+mn-lt"/>
                <a:sym typeface="Wingdings"/>
              </a:rPr>
              <a:t> hat die Fläche dem NABU übergeben</a:t>
            </a:r>
            <a:br>
              <a:rPr lang="de-DE" sz="1800" b="0" dirty="0" smtClean="0">
                <a:latin typeface="+mn-lt"/>
                <a:sym typeface="Wingdings"/>
              </a:rPr>
            </a:br>
            <a:r>
              <a:rPr lang="de-DE" sz="1800" b="0" dirty="0">
                <a:latin typeface="+mn-lt"/>
                <a:sym typeface="Wingdings"/>
              </a:rPr>
              <a:t> </a:t>
            </a:r>
            <a:r>
              <a:rPr lang="de-DE" sz="1800" b="0" dirty="0" smtClean="0">
                <a:latin typeface="+mn-lt"/>
                <a:sym typeface="Wingdings"/>
              </a:rPr>
              <a:t>          - Pflegemaßnahmen zur Offenhaltung von Freiflächen</a:t>
            </a:r>
            <a:br>
              <a:rPr lang="de-DE" sz="1800" b="0" dirty="0" smtClean="0">
                <a:latin typeface="+mn-lt"/>
                <a:sym typeface="Wingdings"/>
              </a:rPr>
            </a:br>
            <a:r>
              <a:rPr lang="de-DE" sz="1800" b="0" dirty="0">
                <a:latin typeface="+mn-lt"/>
                <a:sym typeface="Wingdings"/>
              </a:rPr>
              <a:t> </a:t>
            </a:r>
            <a:r>
              <a:rPr lang="de-DE" sz="1800" b="0" dirty="0" smtClean="0">
                <a:latin typeface="+mn-lt"/>
                <a:sym typeface="Wingdings"/>
              </a:rPr>
              <a:t>          - naturschutzfachliche Planung besteht </a:t>
            </a:r>
            <a:r>
              <a:rPr lang="de-DE" sz="1800" b="0" dirty="0">
                <a:latin typeface="+mn-lt"/>
                <a:sym typeface="Wingdings"/>
              </a:rPr>
              <a:t/>
            </a:r>
            <a:br>
              <a:rPr lang="de-DE" sz="1800" b="0" dirty="0">
                <a:latin typeface="+mn-lt"/>
                <a:sym typeface="Wingdings"/>
              </a:rPr>
            </a:br>
            <a:r>
              <a:rPr lang="de-DE" sz="1800" b="0" dirty="0">
                <a:latin typeface="+mn-lt"/>
                <a:sym typeface="Wingdings"/>
              </a:rPr>
              <a:t> </a:t>
            </a:r>
            <a:r>
              <a:rPr lang="de-DE" sz="1800" b="0" dirty="0" smtClean="0">
                <a:latin typeface="+mn-lt"/>
                <a:sym typeface="Wingdings"/>
              </a:rPr>
              <a:t>          - bereits zur Unterschutzstellung des Gebiets </a:t>
            </a:r>
            <a:endParaRPr lang="de-DE" dirty="0">
              <a:latin typeface="+mn-lt"/>
            </a:endParaRPr>
          </a:p>
        </p:txBody>
      </p:sp>
      <p:sp>
        <p:nvSpPr>
          <p:cNvPr id="4" name="Textplatzhalter 3"/>
          <p:cNvSpPr>
            <a:spLocks noGrp="1" noChangeAspect="1"/>
          </p:cNvSpPr>
          <p:nvPr>
            <p:ph type="body" sz="half" idx="2"/>
          </p:nvPr>
        </p:nvSpPr>
        <p:spPr>
          <a:xfrm>
            <a:off x="3275856" y="3789040"/>
            <a:ext cx="6131024" cy="267567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de-DE" sz="2600" b="1" dirty="0" smtClean="0"/>
              <a:t>Bezirk Marzahn-Hellersdorf</a:t>
            </a:r>
          </a:p>
          <a:p>
            <a:pPr>
              <a:lnSpc>
                <a:spcPct val="150000"/>
              </a:lnSpc>
            </a:pPr>
            <a:r>
              <a:rPr lang="de-DE" sz="2500" dirty="0" smtClean="0"/>
              <a:t>Grundstück gehört der Deutschen Bahn</a:t>
            </a:r>
          </a:p>
          <a:p>
            <a:pPr>
              <a:lnSpc>
                <a:spcPct val="150000"/>
              </a:lnSpc>
            </a:pPr>
            <a:r>
              <a:rPr lang="de-DE" sz="2100" dirty="0" smtClean="0">
                <a:sym typeface="Wingdings"/>
              </a:rPr>
              <a:t> Ausgleichsfläche für Baumaßnahmen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2300" dirty="0"/>
              <a:t> </a:t>
            </a:r>
            <a:r>
              <a:rPr lang="de-DE" sz="2300" dirty="0" smtClean="0"/>
              <a:t>         </a:t>
            </a:r>
            <a:r>
              <a:rPr lang="de-DE" sz="2100" dirty="0" smtClean="0"/>
              <a:t>- keine aktiven Maßnahmen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 </a:t>
            </a:r>
            <a:r>
              <a:rPr lang="de-DE" sz="2100" dirty="0" smtClean="0"/>
              <a:t>          - Bezirk diskutiert Planungen über einen Straßenbau       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100" dirty="0"/>
              <a:t> </a:t>
            </a:r>
            <a:r>
              <a:rPr lang="de-DE" sz="2100" dirty="0" smtClean="0"/>
              <a:t>            durch das Gebiet</a:t>
            </a:r>
            <a:endParaRPr lang="de-DE" sz="21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42" y="1052736"/>
            <a:ext cx="2249226" cy="524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107504" y="6389919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i="1" dirty="0" err="1" smtClean="0"/>
              <a:t>Quelle:https</a:t>
            </a:r>
            <a:r>
              <a:rPr lang="de-DE" sz="800" i="1" dirty="0"/>
              <a:t>://berlin.nabu.de/imperia/md/images/berlin/projekte2/biesenhorstersand/3.jpg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179512" y="-27384"/>
            <a:ext cx="8229600" cy="8549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200" dirty="0" err="1" smtClean="0">
                <a:solidFill>
                  <a:srgbClr val="3E4D1F"/>
                </a:solidFill>
              </a:rPr>
              <a:t>Biesenhorster</a:t>
            </a:r>
            <a:r>
              <a:rPr lang="de-DE" sz="4200" dirty="0" smtClean="0">
                <a:solidFill>
                  <a:srgbClr val="3E4D1F"/>
                </a:solidFill>
              </a:rPr>
              <a:t> Sand - Heute</a:t>
            </a:r>
            <a:endParaRPr lang="de-DE" sz="4200" dirty="0">
              <a:solidFill>
                <a:srgbClr val="3E4D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8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617862584"/>
              </p:ext>
            </p:extLst>
          </p:nvPr>
        </p:nvGraphicFramePr>
        <p:xfrm>
          <a:off x="611560" y="332656"/>
          <a:ext cx="78247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59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de-DE" b="1" dirty="0" smtClean="0">
                <a:solidFill>
                  <a:srgbClr val="009E47"/>
                </a:solidFill>
              </a:rPr>
              <a:t>Anwendung Projektmanagement</a:t>
            </a:r>
            <a:endParaRPr lang="de-DE" b="1" dirty="0">
              <a:solidFill>
                <a:srgbClr val="009E47"/>
              </a:solidFill>
            </a:endParaRPr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192760779"/>
              </p:ext>
            </p:extLst>
          </p:nvPr>
        </p:nvGraphicFramePr>
        <p:xfrm>
          <a:off x="755576" y="1396777"/>
          <a:ext cx="739214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81284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36904" cy="1162050"/>
          </a:xfrm>
        </p:spPr>
        <p:txBody>
          <a:bodyPr anchor="ctr" anchorCtr="0">
            <a:noAutofit/>
          </a:bodyPr>
          <a:lstStyle/>
          <a:p>
            <a:pPr algn="ctr"/>
            <a:r>
              <a:rPr lang="de-DE" sz="4400" dirty="0" smtClean="0">
                <a:solidFill>
                  <a:srgbClr val="009E47"/>
                </a:solidFill>
              </a:rPr>
              <a:t>Gantt - Diagramm</a:t>
            </a:r>
            <a:endParaRPr lang="de-DE" sz="4400" dirty="0">
              <a:solidFill>
                <a:srgbClr val="009E47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340000" y="6398111"/>
            <a:ext cx="4320000" cy="307777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de-DE" sz="1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Ab in </a:t>
            </a:r>
            <a:r>
              <a:rPr lang="de-DE" sz="1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den Sand! </a:t>
            </a:r>
            <a:r>
              <a:rPr lang="de-DE" sz="1400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- Angewandtes Projektmanagement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281932"/>
              </p:ext>
            </p:extLst>
          </p:nvPr>
        </p:nvGraphicFramePr>
        <p:xfrm>
          <a:off x="251533" y="1628794"/>
          <a:ext cx="8453716" cy="4680528"/>
        </p:xfrm>
        <a:graphic>
          <a:graphicData uri="http://schemas.openxmlformats.org/drawingml/2006/table">
            <a:tbl>
              <a:tblPr/>
              <a:tblGrid>
                <a:gridCol w="1501080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87291"/>
                <a:gridCol w="167718"/>
                <a:gridCol w="87291"/>
                <a:gridCol w="167718"/>
                <a:gridCol w="167718"/>
                <a:gridCol w="167718"/>
                <a:gridCol w="167718"/>
                <a:gridCol w="167718"/>
                <a:gridCol w="167718"/>
                <a:gridCol w="152379"/>
                <a:gridCol w="84673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  <a:gridCol w="167718"/>
              </a:tblGrid>
              <a:tr h="455303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Gantt-Diagramm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56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08.06.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09.06.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30.06.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01.07.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02.07.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03.07.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677">
                <a:tc>
                  <a:txBody>
                    <a:bodyPr/>
                    <a:lstStyle/>
                    <a:p>
                      <a:pPr algn="r" fontAlgn="b"/>
                      <a:r>
                        <a:rPr lang="de-D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Insektenhotel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ctr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Material sammeln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Recherche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Gespräch mit Frau Diemer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1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Restmaterialien besorgen + Werkzeug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Bau Insektenhotel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Aufstellung Insektenhotel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Dokumentation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677">
                <a:tc>
                  <a:txBody>
                    <a:bodyPr/>
                    <a:lstStyle/>
                    <a:p>
                      <a:pPr algn="r" fontAlgn="b"/>
                      <a:r>
                        <a:rPr lang="de-D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Kartierung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Fläche auswählen und kartieren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Datenanalyse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GIS-Karte erstellen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Plakat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187">
                <a:tc>
                  <a:txBody>
                    <a:bodyPr/>
                    <a:lstStyle/>
                    <a:p>
                      <a:pPr algn="r" fontAlgn="b"/>
                      <a:r>
                        <a:rPr lang="de-DE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Orga/Anwendung PM-Tools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Zielmatrix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Stakeholderanalyse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Risikoanalyse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Gantt-Diagramm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Lern-Journal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66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Präsentation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943"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1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Interne Orga/Abstimmung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52" marR="4752" marT="4752" marB="0" anchor="b">
                    <a:lnL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172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/>
          <a:lstStyle/>
          <a:p>
            <a:r>
              <a:rPr lang="de-DE" b="1" dirty="0" smtClean="0">
                <a:solidFill>
                  <a:srgbClr val="009E47"/>
                </a:solidFill>
              </a:rPr>
              <a:t>Risikoanalyse</a:t>
            </a:r>
            <a:endParaRPr lang="de-DE" b="1" dirty="0">
              <a:solidFill>
                <a:srgbClr val="009E47"/>
              </a:solidFill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064880"/>
              </p:ext>
            </p:extLst>
          </p:nvPr>
        </p:nvGraphicFramePr>
        <p:xfrm>
          <a:off x="539552" y="908720"/>
          <a:ext cx="842493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08810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009E47"/>
                </a:solidFill>
              </a:rPr>
              <a:t>Stakeholder-Analyse</a:t>
            </a:r>
            <a:endParaRPr lang="de-DE" b="1" dirty="0">
              <a:solidFill>
                <a:srgbClr val="009E47"/>
              </a:solidFill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982472"/>
              </p:ext>
            </p:extLst>
          </p:nvPr>
        </p:nvGraphicFramePr>
        <p:xfrm>
          <a:off x="395536" y="1412776"/>
          <a:ext cx="8291264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2296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de-DE" b="1" dirty="0" smtClean="0">
                <a:solidFill>
                  <a:srgbClr val="009E47"/>
                </a:solidFill>
              </a:rPr>
              <a:t>Zielbeziehungsmatrix</a:t>
            </a:r>
            <a:endParaRPr lang="de-DE" b="1" dirty="0">
              <a:solidFill>
                <a:srgbClr val="009E47"/>
              </a:solidFill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195355"/>
              </p:ext>
            </p:extLst>
          </p:nvPr>
        </p:nvGraphicFramePr>
        <p:xfrm>
          <a:off x="549275" y="953832"/>
          <a:ext cx="7911157" cy="5343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Arbeitsblatt" r:id="rId3" imgW="9439359" imgH="6876963" progId="Excel.Sheet.12">
                  <p:embed/>
                </p:oleObj>
              </mc:Choice>
              <mc:Fallback>
                <p:oleObj name="Arbeitsblatt" r:id="rId3" imgW="9439359" imgH="687696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9275" y="953832"/>
                        <a:ext cx="7911157" cy="53437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996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187624" y="188640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>
                <a:solidFill>
                  <a:srgbClr val="009E47"/>
                </a:solidFill>
              </a:rPr>
              <a:t>Interne Projektregeln</a:t>
            </a:r>
            <a:endParaRPr lang="de-DE" sz="4400" b="1" dirty="0">
              <a:solidFill>
                <a:srgbClr val="009E47"/>
              </a:solidFill>
            </a:endParaRPr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3835849260"/>
              </p:ext>
            </p:extLst>
          </p:nvPr>
        </p:nvGraphicFramePr>
        <p:xfrm>
          <a:off x="611560" y="1196752"/>
          <a:ext cx="76328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04422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756424868"/>
              </p:ext>
            </p:extLst>
          </p:nvPr>
        </p:nvGraphicFramePr>
        <p:xfrm>
          <a:off x="539552" y="116632"/>
          <a:ext cx="770485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97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C45D08"/>
                </a:solidFill>
              </a:rPr>
              <a:t>Kartierung mit GIS</a:t>
            </a:r>
            <a:endParaRPr lang="de-DE" b="1" dirty="0">
              <a:solidFill>
                <a:srgbClr val="C45D08"/>
              </a:solidFill>
            </a:endParaRPr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461974485"/>
              </p:ext>
            </p:extLst>
          </p:nvPr>
        </p:nvGraphicFramePr>
        <p:xfrm>
          <a:off x="1115616" y="1268760"/>
          <a:ext cx="6984776" cy="419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12398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1246" y="-17144"/>
            <a:ext cx="8229600" cy="1143000"/>
          </a:xfrm>
        </p:spPr>
        <p:txBody>
          <a:bodyPr>
            <a:normAutofit/>
          </a:bodyPr>
          <a:lstStyle/>
          <a:p>
            <a:r>
              <a:rPr lang="de-DE" sz="4000" dirty="0" smtClean="0"/>
              <a:t>Wer sind wir…</a:t>
            </a:r>
            <a:endParaRPr lang="de-DE" sz="40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pSp>
        <p:nvGrpSpPr>
          <p:cNvPr id="18" name="Gruppieren 17"/>
          <p:cNvGrpSpPr/>
          <p:nvPr/>
        </p:nvGrpSpPr>
        <p:grpSpPr>
          <a:xfrm rot="539864">
            <a:off x="7303936" y="507343"/>
            <a:ext cx="1528444" cy="2478991"/>
            <a:chOff x="5292080" y="310309"/>
            <a:chExt cx="1778275" cy="2983967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2080" y="310309"/>
              <a:ext cx="1778275" cy="2661121"/>
            </a:xfrm>
            <a:prstGeom prst="rect">
              <a:avLst/>
            </a:prstGeom>
          </p:spPr>
        </p:pic>
        <p:sp>
          <p:nvSpPr>
            <p:cNvPr id="17" name="Textfeld 16"/>
            <p:cNvSpPr txBox="1"/>
            <p:nvPr/>
          </p:nvSpPr>
          <p:spPr>
            <a:xfrm>
              <a:off x="5841736" y="2924944"/>
              <a:ext cx="890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Diana</a:t>
              </a:r>
              <a:endParaRPr lang="de-DE" dirty="0"/>
            </a:p>
          </p:txBody>
        </p:sp>
      </p:grpSp>
      <p:grpSp>
        <p:nvGrpSpPr>
          <p:cNvPr id="7" name="Gruppieren 6"/>
          <p:cNvGrpSpPr/>
          <p:nvPr/>
        </p:nvGrpSpPr>
        <p:grpSpPr>
          <a:xfrm rot="21176377">
            <a:off x="2188383" y="3744611"/>
            <a:ext cx="1433221" cy="2664296"/>
            <a:chOff x="1729607" y="3501008"/>
            <a:chExt cx="1433221" cy="2664296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607" y="3501008"/>
              <a:ext cx="1433221" cy="2312514"/>
            </a:xfrm>
            <a:prstGeom prst="rect">
              <a:avLst/>
            </a:prstGeom>
          </p:spPr>
        </p:pic>
        <p:sp>
          <p:nvSpPr>
            <p:cNvPr id="9" name="Textfeld 8"/>
            <p:cNvSpPr txBox="1"/>
            <p:nvPr/>
          </p:nvSpPr>
          <p:spPr>
            <a:xfrm>
              <a:off x="1907704" y="5795972"/>
              <a:ext cx="1016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Martina</a:t>
              </a:r>
              <a:endParaRPr lang="de-DE" dirty="0"/>
            </a:p>
          </p:txBody>
        </p:sp>
      </p:grpSp>
      <p:grpSp>
        <p:nvGrpSpPr>
          <p:cNvPr id="10" name="Gruppieren 9"/>
          <p:cNvGrpSpPr/>
          <p:nvPr/>
        </p:nvGrpSpPr>
        <p:grpSpPr>
          <a:xfrm rot="21335168">
            <a:off x="334116" y="92604"/>
            <a:ext cx="1227077" cy="3438292"/>
            <a:chOff x="107504" y="0"/>
            <a:chExt cx="1227077" cy="3438292"/>
          </a:xfrm>
        </p:grpSpPr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389" y="0"/>
              <a:ext cx="979632" cy="3097663"/>
            </a:xfrm>
            <a:prstGeom prst="rect">
              <a:avLst/>
            </a:prstGeom>
          </p:spPr>
        </p:pic>
        <p:sp>
          <p:nvSpPr>
            <p:cNvPr id="12" name="Textfeld 11"/>
            <p:cNvSpPr txBox="1"/>
            <p:nvPr/>
          </p:nvSpPr>
          <p:spPr>
            <a:xfrm>
              <a:off x="107504" y="3068960"/>
              <a:ext cx="12270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Georgios</a:t>
              </a:r>
            </a:p>
          </p:txBody>
        </p:sp>
      </p:grpSp>
      <p:grpSp>
        <p:nvGrpSpPr>
          <p:cNvPr id="13" name="Gruppieren 12"/>
          <p:cNvGrpSpPr/>
          <p:nvPr/>
        </p:nvGrpSpPr>
        <p:grpSpPr>
          <a:xfrm rot="21319406">
            <a:off x="4900569" y="1022462"/>
            <a:ext cx="1527454" cy="2673588"/>
            <a:chOff x="5041061" y="3501008"/>
            <a:chExt cx="1527454" cy="2673588"/>
          </a:xfrm>
        </p:grpSpPr>
        <p:pic>
          <p:nvPicPr>
            <p:cNvPr id="14" name="Grafik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1061" y="3501008"/>
              <a:ext cx="1527454" cy="2336372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5292080" y="5805264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Robert</a:t>
              </a:r>
              <a:endParaRPr lang="de-DE" dirty="0"/>
            </a:p>
          </p:txBody>
        </p:sp>
      </p:grpSp>
      <p:grpSp>
        <p:nvGrpSpPr>
          <p:cNvPr id="16" name="Gruppieren 15"/>
          <p:cNvGrpSpPr/>
          <p:nvPr/>
        </p:nvGrpSpPr>
        <p:grpSpPr>
          <a:xfrm rot="21238259">
            <a:off x="5900336" y="4277739"/>
            <a:ext cx="1728478" cy="2115976"/>
            <a:chOff x="7323665" y="877384"/>
            <a:chExt cx="1728478" cy="2115976"/>
          </a:xfrm>
        </p:grpSpPr>
        <p:pic>
          <p:nvPicPr>
            <p:cNvPr id="19" name="Grafik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99021">
              <a:off x="7323665" y="877384"/>
              <a:ext cx="1728478" cy="1849726"/>
            </a:xfrm>
            <a:prstGeom prst="rect">
              <a:avLst/>
            </a:prstGeom>
          </p:spPr>
        </p:pic>
        <p:sp>
          <p:nvSpPr>
            <p:cNvPr id="20" name="Textfeld 19"/>
            <p:cNvSpPr txBox="1"/>
            <p:nvPr/>
          </p:nvSpPr>
          <p:spPr>
            <a:xfrm rot="1234572">
              <a:off x="7333297" y="2624028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 smtClean="0"/>
                <a:t>Ingo</a:t>
              </a:r>
              <a:endParaRPr lang="de-DE" dirty="0"/>
            </a:p>
          </p:txBody>
        </p:sp>
      </p:grpSp>
      <p:grpSp>
        <p:nvGrpSpPr>
          <p:cNvPr id="21" name="Gruppieren 20"/>
          <p:cNvGrpSpPr/>
          <p:nvPr/>
        </p:nvGrpSpPr>
        <p:grpSpPr>
          <a:xfrm rot="21427061">
            <a:off x="2407748" y="875061"/>
            <a:ext cx="1593250" cy="2702726"/>
            <a:chOff x="3642665" y="523413"/>
            <a:chExt cx="1593250" cy="2702726"/>
          </a:xfrm>
        </p:grpSpPr>
        <p:pic>
          <p:nvPicPr>
            <p:cNvPr id="22" name="Grafik 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01813">
              <a:off x="3642665" y="523413"/>
              <a:ext cx="1593250" cy="2361081"/>
            </a:xfrm>
            <a:prstGeom prst="rect">
              <a:avLst/>
            </a:prstGeom>
          </p:spPr>
        </p:pic>
        <p:sp>
          <p:nvSpPr>
            <p:cNvPr id="23" name="Textfeld 22"/>
            <p:cNvSpPr txBox="1"/>
            <p:nvPr/>
          </p:nvSpPr>
          <p:spPr>
            <a:xfrm rot="632658">
              <a:off x="3866722" y="2856807"/>
              <a:ext cx="6772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Nina</a:t>
              </a:r>
              <a:endParaRPr lang="de-DE" dirty="0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279188" y="3753866"/>
            <a:ext cx="1789434" cy="2910417"/>
            <a:chOff x="1965365" y="388190"/>
            <a:chExt cx="1789434" cy="2910417"/>
          </a:xfrm>
        </p:grpSpPr>
        <p:pic>
          <p:nvPicPr>
            <p:cNvPr id="25" name="Grafik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28019">
              <a:off x="1965365" y="388190"/>
              <a:ext cx="1560966" cy="2580668"/>
            </a:xfrm>
            <a:prstGeom prst="rect">
              <a:avLst/>
            </a:prstGeom>
          </p:spPr>
        </p:pic>
        <p:sp>
          <p:nvSpPr>
            <p:cNvPr id="26" name="Textfeld 25"/>
            <p:cNvSpPr txBox="1"/>
            <p:nvPr/>
          </p:nvSpPr>
          <p:spPr>
            <a:xfrm rot="20853100">
              <a:off x="2504711" y="2929275"/>
              <a:ext cx="1250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 smtClean="0"/>
                <a:t>Sochanthy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4032448" y="3789040"/>
            <a:ext cx="1547664" cy="2520280"/>
            <a:chOff x="7524328" y="3830970"/>
            <a:chExt cx="1619672" cy="2694374"/>
          </a:xfrm>
        </p:grpSpPr>
        <p:pic>
          <p:nvPicPr>
            <p:cNvPr id="28" name="Grafik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4328" y="3830970"/>
              <a:ext cx="1619672" cy="2348838"/>
            </a:xfrm>
            <a:prstGeom prst="rect">
              <a:avLst/>
            </a:prstGeom>
          </p:spPr>
        </p:pic>
        <p:sp>
          <p:nvSpPr>
            <p:cNvPr id="29" name="Textfeld 28"/>
            <p:cNvSpPr txBox="1"/>
            <p:nvPr/>
          </p:nvSpPr>
          <p:spPr>
            <a:xfrm>
              <a:off x="7854293" y="6156012"/>
              <a:ext cx="966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Torsten</a:t>
              </a:r>
              <a:endParaRPr lang="de-DE" dirty="0"/>
            </a:p>
          </p:txBody>
        </p:sp>
      </p:grpSp>
      <p:sp>
        <p:nvSpPr>
          <p:cNvPr id="30" name="Textfeld 29"/>
          <p:cNvSpPr txBox="1"/>
          <p:nvPr/>
        </p:nvSpPr>
        <p:spPr>
          <a:xfrm rot="20880329">
            <a:off x="6629678" y="3240423"/>
            <a:ext cx="1228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Christian</a:t>
            </a:r>
            <a:endParaRPr lang="de-DE" dirty="0"/>
          </a:p>
        </p:txBody>
      </p:sp>
      <p:grpSp>
        <p:nvGrpSpPr>
          <p:cNvPr id="31" name="Gruppieren 30"/>
          <p:cNvGrpSpPr/>
          <p:nvPr/>
        </p:nvGrpSpPr>
        <p:grpSpPr>
          <a:xfrm rot="369670">
            <a:off x="7863541" y="3582755"/>
            <a:ext cx="953223" cy="2771159"/>
            <a:chOff x="248579" y="3907493"/>
            <a:chExt cx="953223" cy="2771159"/>
          </a:xfrm>
        </p:grpSpPr>
        <p:pic>
          <p:nvPicPr>
            <p:cNvPr id="32" name="Grafik 3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79" y="3907493"/>
              <a:ext cx="953223" cy="2425503"/>
            </a:xfrm>
            <a:prstGeom prst="rect">
              <a:avLst/>
            </a:prstGeom>
          </p:spPr>
        </p:pic>
        <p:sp>
          <p:nvSpPr>
            <p:cNvPr id="33" name="Textfeld 32"/>
            <p:cNvSpPr txBox="1"/>
            <p:nvPr/>
          </p:nvSpPr>
          <p:spPr>
            <a:xfrm>
              <a:off x="360405" y="6309320"/>
              <a:ext cx="827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Katrin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51146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Flächenauswahl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s://berlin.nabu.de/imperia/md/images/berlin/projekte2/biesenhorstersand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69" y="822454"/>
            <a:ext cx="2112985" cy="5400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933" y="1197699"/>
            <a:ext cx="2634712" cy="465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4816752" y="3512081"/>
            <a:ext cx="370800" cy="401725"/>
          </a:xfrm>
          <a:prstGeom prst="rect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693" y="1808254"/>
            <a:ext cx="2754864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Gerade Verbindung 9"/>
          <p:cNvCxnSpPr/>
          <p:nvPr/>
        </p:nvCxnSpPr>
        <p:spPr>
          <a:xfrm flipH="1">
            <a:off x="5187551" y="1808254"/>
            <a:ext cx="643142" cy="1703827"/>
          </a:xfrm>
          <a:prstGeom prst="line">
            <a:avLst/>
          </a:prstGeom>
          <a:ln w="2222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 flipH="1" flipV="1">
            <a:off x="5191358" y="3908691"/>
            <a:ext cx="639335" cy="1328563"/>
          </a:xfrm>
          <a:prstGeom prst="line">
            <a:avLst/>
          </a:prstGeom>
          <a:ln w="2222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9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78" y="828000"/>
            <a:ext cx="4409070" cy="5486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3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05064"/>
            <a:ext cx="3024000" cy="226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feld 10"/>
          <p:cNvSpPr txBox="1"/>
          <p:nvPr/>
        </p:nvSpPr>
        <p:spPr>
          <a:xfrm>
            <a:off x="5796136" y="854710"/>
            <a:ext cx="265792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b="1" dirty="0" smtClean="0"/>
              <a:t>Silbergras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00" y="4005064"/>
            <a:ext cx="3025717" cy="226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feld 9"/>
          <p:cNvSpPr txBox="1"/>
          <p:nvPr/>
        </p:nvSpPr>
        <p:spPr>
          <a:xfrm>
            <a:off x="5796136" y="854710"/>
            <a:ext cx="26579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 smtClean="0"/>
              <a:t>Silbergras</a:t>
            </a:r>
          </a:p>
          <a:p>
            <a:r>
              <a:rPr lang="de-DE" sz="1900" b="1" dirty="0" smtClean="0"/>
              <a:t>Sand-Strohblume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sp>
        <p:nvSpPr>
          <p:cNvPr id="13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4" name="Textfeld 13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1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00" y="4005064"/>
            <a:ext cx="3025717" cy="226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feld 9"/>
          <p:cNvSpPr txBox="1"/>
          <p:nvPr/>
        </p:nvSpPr>
        <p:spPr>
          <a:xfrm>
            <a:off x="5796136" y="854710"/>
            <a:ext cx="265792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 smtClean="0"/>
              <a:t>Silbergras</a:t>
            </a:r>
          </a:p>
          <a:p>
            <a:r>
              <a:rPr lang="de-DE" sz="1900" dirty="0" smtClean="0"/>
              <a:t>Sand-Strohblume</a:t>
            </a:r>
          </a:p>
          <a:p>
            <a:r>
              <a:rPr lang="de-DE" sz="1900" b="1" dirty="0" smtClean="0"/>
              <a:t>Feld-Beifuß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sp>
        <p:nvSpPr>
          <p:cNvPr id="1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5796136" y="854710"/>
            <a:ext cx="265792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/>
              <a:t>Silbergras</a:t>
            </a:r>
          </a:p>
          <a:p>
            <a:r>
              <a:rPr lang="de-DE" sz="1900" dirty="0"/>
              <a:t>Sand-Strohblume</a:t>
            </a:r>
          </a:p>
          <a:p>
            <a:r>
              <a:rPr lang="de-DE" sz="1900" dirty="0" smtClean="0"/>
              <a:t>Feld-Beifuß</a:t>
            </a:r>
          </a:p>
          <a:p>
            <a:r>
              <a:rPr lang="de-DE" sz="1900" b="1" dirty="0" smtClean="0"/>
              <a:t>Kleiner Sauerampfer</a:t>
            </a:r>
          </a:p>
          <a:p>
            <a:endParaRPr lang="de-DE" sz="19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00" y="4005064"/>
            <a:ext cx="3025333" cy="22677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96" y="1776681"/>
            <a:ext cx="286036" cy="277368"/>
          </a:xfrm>
          <a:prstGeom prst="rect">
            <a:avLst/>
          </a:prstGeom>
        </p:spPr>
      </p:pic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7" name="Textfeld 16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44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5796136" y="854710"/>
            <a:ext cx="265792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/>
              <a:t>Silbergras</a:t>
            </a:r>
          </a:p>
          <a:p>
            <a:r>
              <a:rPr lang="de-DE" sz="1900" dirty="0"/>
              <a:t>Sand-Strohblume</a:t>
            </a:r>
          </a:p>
          <a:p>
            <a:r>
              <a:rPr lang="de-DE" sz="1900" dirty="0"/>
              <a:t>Feld-Beifuß</a:t>
            </a:r>
          </a:p>
          <a:p>
            <a:r>
              <a:rPr lang="de-DE" sz="1900" dirty="0"/>
              <a:t>Kleiner </a:t>
            </a:r>
            <a:r>
              <a:rPr lang="de-DE" sz="1900" dirty="0" smtClean="0"/>
              <a:t>Sauerampfer</a:t>
            </a:r>
          </a:p>
          <a:p>
            <a:r>
              <a:rPr lang="de-DE" sz="1900" b="1" dirty="0" err="1" smtClean="0"/>
              <a:t>Greiskraut</a:t>
            </a:r>
            <a:endParaRPr lang="de-DE" sz="19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3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00" y="4005064"/>
            <a:ext cx="3025333" cy="22677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96" y="1776681"/>
            <a:ext cx="286036" cy="277368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59" y="2057959"/>
            <a:ext cx="314325" cy="295275"/>
          </a:xfrm>
          <a:prstGeom prst="rect">
            <a:avLst/>
          </a:prstGeom>
        </p:spPr>
      </p:pic>
      <p:sp>
        <p:nvSpPr>
          <p:cNvPr id="1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8" name="Textfeld 1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5796136" y="854710"/>
            <a:ext cx="2657928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/>
              <a:t>Silbergras</a:t>
            </a:r>
          </a:p>
          <a:p>
            <a:r>
              <a:rPr lang="de-DE" sz="1900" dirty="0"/>
              <a:t>Sand-Strohblume</a:t>
            </a:r>
          </a:p>
          <a:p>
            <a:r>
              <a:rPr lang="de-DE" sz="1900" dirty="0"/>
              <a:t>Feld-Beifuß</a:t>
            </a:r>
          </a:p>
          <a:p>
            <a:r>
              <a:rPr lang="de-DE" sz="1900" dirty="0"/>
              <a:t>Kleiner Sauerampfer</a:t>
            </a:r>
          </a:p>
          <a:p>
            <a:r>
              <a:rPr lang="de-DE" sz="1900" dirty="0" err="1" smtClean="0"/>
              <a:t>Greiskraut</a:t>
            </a:r>
            <a:endParaRPr lang="de-DE" sz="1900" dirty="0" smtClean="0"/>
          </a:p>
          <a:p>
            <a:r>
              <a:rPr lang="de-DE" sz="1900" b="1" dirty="0" smtClean="0"/>
              <a:t>Gemeine Nachtkerze</a:t>
            </a:r>
          </a:p>
          <a:p>
            <a:endParaRPr lang="de-DE" sz="19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00" y="4005064"/>
            <a:ext cx="3000375" cy="226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96" y="1776681"/>
            <a:ext cx="286036" cy="27736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59" y="2057959"/>
            <a:ext cx="314325" cy="29527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51" y="2353979"/>
            <a:ext cx="207241" cy="291672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6516216" y="6381328"/>
            <a:ext cx="18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 smtClean="0"/>
              <a:t>http</a:t>
            </a:r>
            <a:r>
              <a:rPr lang="de-DE" sz="800" dirty="0"/>
              <a:t>://www.botanikus.de/Heilpflanzen/Nachtkerze/Nachtkerze-gr.jpg</a:t>
            </a: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7" name="Textfeld 16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0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5796136" y="854710"/>
            <a:ext cx="2657928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/>
              <a:t>Silbergras</a:t>
            </a:r>
          </a:p>
          <a:p>
            <a:r>
              <a:rPr lang="de-DE" sz="1900" dirty="0"/>
              <a:t>Sand-Strohblume</a:t>
            </a:r>
          </a:p>
          <a:p>
            <a:r>
              <a:rPr lang="de-DE" sz="1900" dirty="0"/>
              <a:t>Feld-Beifuß</a:t>
            </a:r>
          </a:p>
          <a:p>
            <a:r>
              <a:rPr lang="de-DE" sz="1900" dirty="0"/>
              <a:t>Kleiner Sauerampfer</a:t>
            </a:r>
          </a:p>
          <a:p>
            <a:r>
              <a:rPr lang="de-DE" sz="1900" dirty="0" err="1"/>
              <a:t>Greiskraut</a:t>
            </a:r>
            <a:endParaRPr lang="de-DE" sz="1900" dirty="0"/>
          </a:p>
          <a:p>
            <a:r>
              <a:rPr lang="de-DE" sz="1900" dirty="0"/>
              <a:t>Gemeine Nachtkerze</a:t>
            </a:r>
          </a:p>
          <a:p>
            <a:r>
              <a:rPr lang="de-DE" sz="1900" b="1" dirty="0" smtClean="0"/>
              <a:t>Scharfer Mauerpfeffer</a:t>
            </a:r>
            <a:endParaRPr lang="de-DE" sz="19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00" y="4024800"/>
            <a:ext cx="2986891" cy="22412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96" y="1776681"/>
            <a:ext cx="286036" cy="27736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59" y="2057959"/>
            <a:ext cx="314325" cy="29527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51" y="2353979"/>
            <a:ext cx="207241" cy="2916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548" y="2667555"/>
            <a:ext cx="283522" cy="283522"/>
          </a:xfrm>
          <a:prstGeom prst="rect">
            <a:avLst/>
          </a:prstGeom>
        </p:spPr>
      </p:pic>
      <p:sp>
        <p:nvSpPr>
          <p:cNvPr id="1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8" name="Textfeld 1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4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5796136" y="854710"/>
            <a:ext cx="265792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/>
              <a:t>Silbergras</a:t>
            </a:r>
          </a:p>
          <a:p>
            <a:r>
              <a:rPr lang="de-DE" sz="1900" dirty="0"/>
              <a:t>Sand-Strohblume</a:t>
            </a:r>
          </a:p>
          <a:p>
            <a:r>
              <a:rPr lang="de-DE" sz="1900" dirty="0"/>
              <a:t>Feld-Beifuß</a:t>
            </a:r>
          </a:p>
          <a:p>
            <a:r>
              <a:rPr lang="de-DE" sz="1900" dirty="0"/>
              <a:t>Kleiner Sauerampfer</a:t>
            </a:r>
          </a:p>
          <a:p>
            <a:r>
              <a:rPr lang="de-DE" sz="1900" dirty="0" err="1"/>
              <a:t>Greiskraut</a:t>
            </a:r>
            <a:endParaRPr lang="de-DE" sz="1900" dirty="0"/>
          </a:p>
          <a:p>
            <a:r>
              <a:rPr lang="de-DE" sz="1900" dirty="0"/>
              <a:t>Gemeine Nachtkerze</a:t>
            </a:r>
          </a:p>
          <a:p>
            <a:r>
              <a:rPr lang="de-DE" sz="1900" dirty="0"/>
              <a:t>Scharfer </a:t>
            </a:r>
            <a:r>
              <a:rPr lang="de-DE" sz="1900" dirty="0" smtClean="0"/>
              <a:t>Mauerpfeffer</a:t>
            </a:r>
          </a:p>
          <a:p>
            <a:r>
              <a:rPr lang="de-DE" sz="1900" b="1" dirty="0" smtClean="0"/>
              <a:t>Schneckenklee</a:t>
            </a:r>
            <a:endParaRPr lang="de-DE" sz="19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00" y="4005064"/>
            <a:ext cx="3025333" cy="22677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96" y="1776681"/>
            <a:ext cx="286036" cy="27736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59" y="2057959"/>
            <a:ext cx="314325" cy="29527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51" y="2353979"/>
            <a:ext cx="207241" cy="2916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548" y="2667555"/>
            <a:ext cx="283522" cy="283522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90" y="2943996"/>
            <a:ext cx="297572" cy="289942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15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5796136" y="854710"/>
            <a:ext cx="2657928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/>
              <a:t>Silbergras</a:t>
            </a:r>
          </a:p>
          <a:p>
            <a:r>
              <a:rPr lang="de-DE" sz="1900" dirty="0"/>
              <a:t>Sand-Strohblume</a:t>
            </a:r>
          </a:p>
          <a:p>
            <a:r>
              <a:rPr lang="de-DE" sz="1900" dirty="0"/>
              <a:t>Feld-Beifuß</a:t>
            </a:r>
          </a:p>
          <a:p>
            <a:r>
              <a:rPr lang="de-DE" sz="1900" dirty="0"/>
              <a:t>Kleiner Sauerampfer</a:t>
            </a:r>
          </a:p>
          <a:p>
            <a:r>
              <a:rPr lang="de-DE" sz="1900" dirty="0" err="1"/>
              <a:t>Greiskraut</a:t>
            </a:r>
            <a:endParaRPr lang="de-DE" sz="1900" dirty="0"/>
          </a:p>
          <a:p>
            <a:r>
              <a:rPr lang="de-DE" sz="1900" dirty="0"/>
              <a:t>Gemeine Nachtkerze</a:t>
            </a:r>
          </a:p>
          <a:p>
            <a:r>
              <a:rPr lang="de-DE" sz="1900" dirty="0"/>
              <a:t>Scharfer Mauerpfeffer</a:t>
            </a:r>
          </a:p>
          <a:p>
            <a:r>
              <a:rPr lang="de-DE" sz="1900" dirty="0" smtClean="0"/>
              <a:t>Schneckenklee</a:t>
            </a:r>
          </a:p>
          <a:p>
            <a:r>
              <a:rPr lang="de-DE" sz="1900" b="1" dirty="0" smtClean="0"/>
              <a:t>Blauer Natternkopf</a:t>
            </a:r>
            <a:endParaRPr lang="de-DE" sz="19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00" y="4005064"/>
            <a:ext cx="3009825" cy="226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96" y="1776681"/>
            <a:ext cx="286036" cy="27736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59" y="2057959"/>
            <a:ext cx="314325" cy="29527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51" y="2353979"/>
            <a:ext cx="207241" cy="2916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548" y="2667555"/>
            <a:ext cx="283522" cy="283522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90" y="2943996"/>
            <a:ext cx="297572" cy="289942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985" y="3251643"/>
            <a:ext cx="266506" cy="258891"/>
          </a:xfrm>
          <a:prstGeom prst="rect">
            <a:avLst/>
          </a:prstGeom>
        </p:spPr>
      </p:pic>
      <p:sp>
        <p:nvSpPr>
          <p:cNvPr id="1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20" name="Textfeld 19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2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de-DE" b="1" dirty="0" smtClean="0"/>
              <a:t>Inhaltsverzeichnis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355699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 smtClean="0"/>
              <a:t>Einführung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Vorstellung der Projektidee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Anwendung Projektmanagement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Kartierung mit GIS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Insektenhotel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Teamarbeit und Lernen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Abschluss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54767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5796136" y="854710"/>
            <a:ext cx="302433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900" dirty="0"/>
              <a:t>Silbergras</a:t>
            </a:r>
          </a:p>
          <a:p>
            <a:r>
              <a:rPr lang="de-DE" sz="1900" dirty="0"/>
              <a:t>Sand-Strohblume</a:t>
            </a:r>
          </a:p>
          <a:p>
            <a:r>
              <a:rPr lang="de-DE" sz="1900" dirty="0"/>
              <a:t>Feld-Beifuß</a:t>
            </a:r>
          </a:p>
          <a:p>
            <a:r>
              <a:rPr lang="de-DE" sz="1900" dirty="0"/>
              <a:t>Kleiner Sauerampfer</a:t>
            </a:r>
          </a:p>
          <a:p>
            <a:r>
              <a:rPr lang="de-DE" sz="1900" dirty="0" err="1"/>
              <a:t>Greiskraut</a:t>
            </a:r>
            <a:endParaRPr lang="de-DE" sz="1900" dirty="0"/>
          </a:p>
          <a:p>
            <a:r>
              <a:rPr lang="de-DE" sz="1900" dirty="0"/>
              <a:t>Gemeine Nachtkerze</a:t>
            </a:r>
          </a:p>
          <a:p>
            <a:r>
              <a:rPr lang="de-DE" sz="1900" dirty="0"/>
              <a:t>Scharfer Mauerpfeffer</a:t>
            </a:r>
          </a:p>
          <a:p>
            <a:r>
              <a:rPr lang="de-DE" sz="1900" dirty="0"/>
              <a:t>Schneckenklee</a:t>
            </a:r>
          </a:p>
          <a:p>
            <a:r>
              <a:rPr lang="de-DE" sz="1900" dirty="0"/>
              <a:t>Blauer </a:t>
            </a:r>
            <a:r>
              <a:rPr lang="de-DE" sz="1900" dirty="0" smtClean="0"/>
              <a:t>Natternkopf</a:t>
            </a:r>
          </a:p>
          <a:p>
            <a:r>
              <a:rPr lang="de-DE" sz="1900" b="1" dirty="0" smtClean="0"/>
              <a:t>Stinkender Storchschnabel</a:t>
            </a:r>
            <a:endParaRPr lang="de-DE" sz="19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00" y="4005064"/>
            <a:ext cx="3025333" cy="22677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38" y="868999"/>
            <a:ext cx="323850" cy="31432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462" y="1179476"/>
            <a:ext cx="304800" cy="28575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87" y="1465226"/>
            <a:ext cx="314325" cy="3048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96" y="1776681"/>
            <a:ext cx="286036" cy="27736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59" y="2057959"/>
            <a:ext cx="314325" cy="29527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51" y="2353979"/>
            <a:ext cx="207241" cy="29167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548" y="2667555"/>
            <a:ext cx="283522" cy="28352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90" y="2943996"/>
            <a:ext cx="297572" cy="28994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985" y="3251643"/>
            <a:ext cx="266506" cy="25889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69" y="3500014"/>
            <a:ext cx="314325" cy="295275"/>
          </a:xfrm>
          <a:prstGeom prst="rect">
            <a:avLst/>
          </a:prstGeom>
        </p:spPr>
      </p:pic>
      <p:sp>
        <p:nvSpPr>
          <p:cNvPr id="1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9" name="Textfeld 18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Pflanzen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37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753805"/>
                </a:solidFill>
              </a:rPr>
              <a:t>Tiere im </a:t>
            </a:r>
            <a:r>
              <a:rPr lang="de-DE" sz="3200" b="1" dirty="0" err="1" smtClean="0">
                <a:solidFill>
                  <a:srgbClr val="753805"/>
                </a:solidFill>
              </a:rPr>
              <a:t>Biesenhorster</a:t>
            </a:r>
            <a:r>
              <a:rPr lang="de-DE" sz="3200" b="1" dirty="0" smtClean="0">
                <a:solidFill>
                  <a:srgbClr val="753805"/>
                </a:solidFill>
              </a:rPr>
              <a:t> Sand</a:t>
            </a:r>
            <a:endParaRPr lang="de-DE" sz="3200" b="1" dirty="0">
              <a:solidFill>
                <a:srgbClr val="753805"/>
              </a:solidFill>
            </a:endParaRPr>
          </a:p>
        </p:txBody>
      </p:sp>
      <p:pic>
        <p:nvPicPr>
          <p:cNvPr id="2050" name="Picture 2" descr="L:\ubb0057\PROJEKT\Photos\10.06.2015 - soch\IMG_28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608000" cy="34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de-DE" sz="2800" b="1" dirty="0" smtClean="0"/>
              <a:t>33 Vogelarten</a:t>
            </a:r>
          </a:p>
          <a:p>
            <a:r>
              <a:rPr lang="de-DE" sz="2800" b="1" dirty="0" smtClean="0"/>
              <a:t>388 Großschmetterlinge</a:t>
            </a:r>
          </a:p>
          <a:p>
            <a:r>
              <a:rPr lang="de-DE" sz="2800" b="1" dirty="0" smtClean="0"/>
              <a:t>22 Heuschreckenarten</a:t>
            </a:r>
          </a:p>
          <a:p>
            <a:r>
              <a:rPr lang="de-DE" sz="2800" b="1" dirty="0" smtClean="0"/>
              <a:t>778 Käferarten</a:t>
            </a:r>
          </a:p>
          <a:p>
            <a:r>
              <a:rPr lang="de-DE" sz="2800" b="1" dirty="0" smtClean="0"/>
              <a:t>274 Hautflügler</a:t>
            </a: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122003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de-DE" sz="3200" b="1" dirty="0" smtClean="0">
                <a:solidFill>
                  <a:srgbClr val="753805"/>
                </a:solidFill>
              </a:rPr>
              <a:t>Tiere, die wir beobachtet haben</a:t>
            </a:r>
            <a:endParaRPr lang="de-DE" sz="3200" b="1" dirty="0">
              <a:solidFill>
                <a:srgbClr val="753805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 smtClean="0"/>
              <a:t>Die Springspinne </a:t>
            </a:r>
            <a:r>
              <a:rPr lang="de-DE" sz="2800" dirty="0" err="1" smtClean="0"/>
              <a:t>Evarcha</a:t>
            </a:r>
            <a:r>
              <a:rPr lang="de-DE" sz="2800" dirty="0" smtClean="0"/>
              <a:t> </a:t>
            </a:r>
            <a:r>
              <a:rPr lang="de-DE" sz="2800" dirty="0" err="1" smtClean="0"/>
              <a:t>arcuata</a:t>
            </a:r>
            <a:endParaRPr lang="de-DE" sz="2800" dirty="0"/>
          </a:p>
        </p:txBody>
      </p:sp>
      <p:pic>
        <p:nvPicPr>
          <p:cNvPr id="5" name="Bild 2" descr="http://www.natur-server.de/Bilder/MZ/001/mz000996-Springspinn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68960"/>
            <a:ext cx="3271680" cy="255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Bild 6" descr="https://upload.wikimedia.org/wikipedia/commons/thumb/e/e8/Evarcha_arcuata_02.JPG/220px-Evarcha_arcuata_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04960"/>
            <a:ext cx="3407004" cy="255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27027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z="3200" b="1" dirty="0">
                <a:solidFill>
                  <a:srgbClr val="753805"/>
                </a:solidFill>
              </a:rPr>
              <a:t>Tiere, die wir beobachtet haben</a:t>
            </a:r>
            <a:endParaRPr lang="de-DE" b="1" dirty="0">
              <a:solidFill>
                <a:srgbClr val="753805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Der Faulbaumbläuling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Bild 2" descr="Faulbaum-Bläuling (Celastrina argiolus) &amp;female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2659794" cy="255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Bild 7" descr="https://upload.wikimedia.org/wikipedia/commons/thumb/4/4a/Celastrina_argiolus_%28aka%29.jpg/220px-Celastrina_argiolus_%28aka%2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91459"/>
            <a:ext cx="2135032" cy="255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01768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z="3200" b="1" dirty="0">
                <a:solidFill>
                  <a:srgbClr val="753805"/>
                </a:solidFill>
              </a:rPr>
              <a:t>Tiere, die wir beobachtet haben</a:t>
            </a:r>
            <a:endParaRPr lang="de-DE" b="1" dirty="0">
              <a:solidFill>
                <a:srgbClr val="753805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Der Große Sommerröschen-Bläuling 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 descr="L:\ubb0057\PROJEKT\Photos\090615 - diana\DSCN2327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3408499" cy="255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Grafik 4" descr="L:\ubb0057\PROJEKT\Photos\090615 - diana\DSCN2326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29389"/>
            <a:ext cx="3408499" cy="255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4664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z="3200" b="1" dirty="0">
                <a:solidFill>
                  <a:srgbClr val="753805"/>
                </a:solidFill>
              </a:rPr>
              <a:t>Tiere, die wir beobachtet </a:t>
            </a:r>
            <a:r>
              <a:rPr lang="de-DE" sz="3200" b="1" dirty="0" smtClean="0">
                <a:solidFill>
                  <a:srgbClr val="753805"/>
                </a:solidFill>
              </a:rPr>
              <a:t>haben</a:t>
            </a:r>
            <a:endParaRPr lang="de-DE" b="1" dirty="0">
              <a:solidFill>
                <a:srgbClr val="753805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Die Zauneidechse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Bild 15" descr="https://upload.wikimedia.org/wikipedia/commons/thumb/0/09/Zauneidechse.jpg/220px-Zauneidech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36912"/>
            <a:ext cx="4001957" cy="19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Bild 19" descr="https://upload.wikimedia.org/wikipedia/commons/thumb/5/5e/Jaszczurka.jpg/220px-Jaszczurk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36912"/>
            <a:ext cx="2960380" cy="19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90812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  <a:noFill/>
        </p:spPr>
        <p:txBody>
          <a:bodyPr>
            <a:noAutofit/>
          </a:bodyPr>
          <a:lstStyle/>
          <a:p>
            <a:r>
              <a:rPr lang="de-DE" b="1" dirty="0" smtClean="0">
                <a:solidFill>
                  <a:srgbClr val="753805"/>
                </a:solidFill>
              </a:rPr>
              <a:t>Ökologische Bedeutung des </a:t>
            </a:r>
            <a:r>
              <a:rPr lang="de-DE" b="1" dirty="0" err="1" smtClean="0">
                <a:solidFill>
                  <a:srgbClr val="753805"/>
                </a:solidFill>
              </a:rPr>
              <a:t>Biesenhorster</a:t>
            </a:r>
            <a:r>
              <a:rPr lang="de-DE" b="1" dirty="0" smtClean="0">
                <a:solidFill>
                  <a:srgbClr val="753805"/>
                </a:solidFill>
              </a:rPr>
              <a:t> Sandes</a:t>
            </a:r>
            <a:endParaRPr lang="de-DE" b="1" dirty="0">
              <a:solidFill>
                <a:srgbClr val="753805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de-DE" dirty="0" smtClean="0"/>
              <a:t> Der </a:t>
            </a:r>
            <a:r>
              <a:rPr lang="de-DE" dirty="0" err="1" smtClean="0"/>
              <a:t>Biesenhorster</a:t>
            </a:r>
            <a:r>
              <a:rPr lang="de-DE" dirty="0" smtClean="0"/>
              <a:t> Sand enthält eine große Zahl von Tierarten, die als bedroht auf der Roten Liste der vom Aussterben bedrohten Arten stehen. </a:t>
            </a:r>
          </a:p>
          <a:p>
            <a:pPr marL="0" indent="0" algn="ctr">
              <a:buNone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 Die Erhaltung des Brachlandgebietes ist ein Beitrag zum Artenreichtum der Region Berlin-Brandenburg.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7937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Biotoptypen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sp>
        <p:nvSpPr>
          <p:cNvPr id="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6581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Biotoptypen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796136" y="908720"/>
            <a:ext cx="2657928" cy="538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b="1" dirty="0" err="1" smtClean="0"/>
              <a:t>Ruderale</a:t>
            </a:r>
            <a:r>
              <a:rPr lang="de-DE" sz="1900" b="1" dirty="0" smtClean="0"/>
              <a:t> </a:t>
            </a:r>
            <a:r>
              <a:rPr lang="de-DE" sz="1900" b="1" dirty="0"/>
              <a:t>Pionier-, Gras- und Staudenflur</a:t>
            </a:r>
            <a:endParaRPr lang="de-DE" sz="100" b="1" dirty="0"/>
          </a:p>
        </p:txBody>
      </p:sp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961678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748" y="3645024"/>
            <a:ext cx="3093857" cy="266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73553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Biotoptypen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796136" y="908720"/>
            <a:ext cx="2657928" cy="1089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err="1" smtClean="0"/>
              <a:t>Ruderale</a:t>
            </a:r>
            <a:r>
              <a:rPr lang="de-DE" sz="1900" dirty="0" smtClean="0"/>
              <a:t> </a:t>
            </a:r>
            <a:r>
              <a:rPr lang="de-DE" sz="1900" dirty="0"/>
              <a:t>Pionier-, Gras- und Staudenflur </a:t>
            </a:r>
            <a:endParaRPr lang="de-DE" sz="1900" dirty="0" smtClean="0"/>
          </a:p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b="1" dirty="0" smtClean="0"/>
              <a:t>Vegetationsarme Sandfläche</a:t>
            </a:r>
            <a:endParaRPr lang="de-DE" sz="1900" b="1" dirty="0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961678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"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152097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645024"/>
            <a:ext cx="3024424" cy="266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61332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2880320" cy="1143000"/>
          </a:xfrm>
        </p:spPr>
        <p:txBody>
          <a:bodyPr>
            <a:normAutofit/>
          </a:bodyPr>
          <a:lstStyle/>
          <a:p>
            <a:r>
              <a:rPr lang="de-DE" sz="3000" b="1" dirty="0" smtClean="0"/>
              <a:t>Unsere Gruppe =</a:t>
            </a:r>
            <a:endParaRPr lang="de-DE" sz="3000" b="1" dirty="0"/>
          </a:p>
        </p:txBody>
      </p:sp>
      <p:graphicFrame>
        <p:nvGraphicFramePr>
          <p:cNvPr id="12" name="Diagramm 11"/>
          <p:cNvGraphicFramePr/>
          <p:nvPr>
            <p:extLst>
              <p:ext uri="{D42A27DB-BD31-4B8C-83A1-F6EECF244321}">
                <p14:modId xmlns:p14="http://schemas.microsoft.com/office/powerpoint/2010/main" val="3807407321"/>
              </p:ext>
            </p:extLst>
          </p:nvPr>
        </p:nvGraphicFramePr>
        <p:xfrm>
          <a:off x="1867322" y="977404"/>
          <a:ext cx="7368480" cy="5206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-1885" y="21382"/>
            <a:ext cx="9145885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 smtClean="0"/>
              <a:t>Einführung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878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Biotoptypen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796136" y="908720"/>
            <a:ext cx="2657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err="1" smtClean="0"/>
              <a:t>Ruderale</a:t>
            </a:r>
            <a:r>
              <a:rPr lang="de-DE" sz="1900" dirty="0" smtClean="0"/>
              <a:t> </a:t>
            </a:r>
            <a:r>
              <a:rPr lang="de-DE" sz="1900" dirty="0"/>
              <a:t>Pionier-, Gras- und Staudenflur </a:t>
            </a:r>
            <a:endParaRPr lang="de-DE" sz="1900" dirty="0" smtClean="0"/>
          </a:p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smtClean="0"/>
              <a:t>Vegetationsarme </a:t>
            </a:r>
            <a:r>
              <a:rPr lang="de-DE" sz="1900" dirty="0"/>
              <a:t>Sandfläche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de-DE" sz="1900" b="1" dirty="0" err="1" smtClean="0"/>
              <a:t>Ruderaler</a:t>
            </a:r>
            <a:r>
              <a:rPr lang="de-DE" sz="1900" b="1" dirty="0" smtClean="0"/>
              <a:t> Halbtrockenrasen</a:t>
            </a:r>
            <a:endParaRPr lang="de-DE" sz="1900" b="1" dirty="0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066610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961678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"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152097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782" y="3571200"/>
            <a:ext cx="3212818" cy="273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529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Biotoptypen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066610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961678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"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152097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56490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884" y="3617082"/>
            <a:ext cx="2665500" cy="2697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5796136" y="908720"/>
            <a:ext cx="2657928" cy="243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err="1" smtClean="0"/>
              <a:t>Ruderale</a:t>
            </a:r>
            <a:r>
              <a:rPr lang="de-DE" sz="1900" dirty="0" smtClean="0"/>
              <a:t> Pionier-, Gras-und Staudenflur</a:t>
            </a:r>
            <a:endParaRPr lang="de-DE" sz="100" dirty="0" smtClean="0"/>
          </a:p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smtClean="0"/>
              <a:t>Vegetationsarme Sandfläche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de-DE" sz="1900" dirty="0" err="1" smtClean="0"/>
              <a:t>Ruderaler</a:t>
            </a:r>
            <a:r>
              <a:rPr lang="de-DE" sz="1900" dirty="0" smtClean="0"/>
              <a:t> Halbtrockenrasen</a:t>
            </a:r>
            <a:endParaRPr lang="de-DE" sz="100" dirty="0"/>
          </a:p>
          <a:p>
            <a:pPr>
              <a:spcAft>
                <a:spcPts val="1100"/>
              </a:spcAft>
            </a:pPr>
            <a:r>
              <a:rPr lang="de-DE" sz="1900" b="1" dirty="0" smtClean="0"/>
              <a:t>Rispengrasflur</a:t>
            </a:r>
          </a:p>
          <a:p>
            <a:endParaRPr lang="de-DE" sz="1900" b="1" dirty="0"/>
          </a:p>
        </p:txBody>
      </p:sp>
      <p:sp>
        <p:nvSpPr>
          <p:cNvPr id="17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07642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Biotoptypen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796136" y="908720"/>
            <a:ext cx="2657928" cy="294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err="1" smtClean="0"/>
              <a:t>Ruderale</a:t>
            </a:r>
            <a:r>
              <a:rPr lang="de-DE" sz="1900" dirty="0" smtClean="0"/>
              <a:t> Pionier-, Gras-und Staudenflur</a:t>
            </a:r>
            <a:endParaRPr lang="de-DE" sz="100" dirty="0" smtClean="0"/>
          </a:p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smtClean="0"/>
              <a:t>Vegetationsarme Sandfläche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de-DE" sz="1900" dirty="0" err="1" smtClean="0"/>
              <a:t>Ruderaler</a:t>
            </a:r>
            <a:r>
              <a:rPr lang="de-DE" sz="1900" dirty="0" smtClean="0"/>
              <a:t> </a:t>
            </a:r>
            <a:r>
              <a:rPr lang="de-DE" sz="1900" dirty="0"/>
              <a:t>Halbtrockenrasen</a:t>
            </a:r>
            <a:endParaRPr lang="de-DE" sz="100" dirty="0"/>
          </a:p>
          <a:p>
            <a:pPr>
              <a:spcAft>
                <a:spcPts val="1100"/>
              </a:spcAft>
            </a:pPr>
            <a:r>
              <a:rPr lang="de-DE" sz="1900" dirty="0" smtClean="0"/>
              <a:t>Rispengrasflur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de-DE" sz="1900" b="1" dirty="0" smtClean="0"/>
              <a:t>Silbergrasreiche Pionierflur</a:t>
            </a:r>
          </a:p>
          <a:p>
            <a:endParaRPr lang="de-DE" sz="1900" b="1" dirty="0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066610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961678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"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152097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56490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00558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855681"/>
            <a:ext cx="2952328" cy="242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8794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39552" y="18864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Biotoptypen im </a:t>
            </a:r>
            <a:r>
              <a:rPr lang="de-DE" sz="28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28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796136" y="908720"/>
            <a:ext cx="2657928" cy="294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 err="1"/>
              <a:t>Ruderale</a:t>
            </a:r>
            <a:r>
              <a:rPr lang="de-DE" sz="1900" dirty="0"/>
              <a:t> Pionier-, Gras-und Staudenflur</a:t>
            </a:r>
            <a:endParaRPr lang="de-DE" sz="100" dirty="0"/>
          </a:p>
          <a:p>
            <a:pPr>
              <a:lnSpc>
                <a:spcPts val="1700"/>
              </a:lnSpc>
              <a:spcAft>
                <a:spcPts val="900"/>
              </a:spcAft>
            </a:pPr>
            <a:r>
              <a:rPr lang="de-DE" sz="1900" dirty="0"/>
              <a:t>Vegetationsarme Sandfläche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de-DE" sz="1900" dirty="0" err="1"/>
              <a:t>Ruderaler</a:t>
            </a:r>
            <a:r>
              <a:rPr lang="de-DE" sz="1900" dirty="0"/>
              <a:t> Halbtrockenrasen</a:t>
            </a:r>
            <a:endParaRPr lang="de-DE" sz="100" dirty="0"/>
          </a:p>
          <a:p>
            <a:pPr>
              <a:spcAft>
                <a:spcPts val="1100"/>
              </a:spcAft>
            </a:pPr>
            <a:r>
              <a:rPr lang="de-DE" sz="1900" dirty="0"/>
              <a:t>Rispengrasflur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de-DE" sz="1900" dirty="0"/>
              <a:t>Silbergrasreiche Pionierflur</a:t>
            </a:r>
          </a:p>
          <a:p>
            <a:r>
              <a:rPr lang="de-DE" sz="1900" b="1" dirty="0" err="1" smtClean="0"/>
              <a:t>Vorwald</a:t>
            </a:r>
            <a:endParaRPr lang="de-DE" sz="1900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" y="828000"/>
            <a:ext cx="4409070" cy="5486400"/>
          </a:xfrm>
          <a:prstGeom prst="rect">
            <a:avLst/>
          </a:prstGeom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501008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066610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961678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"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152097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56490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005584"/>
            <a:ext cx="366713" cy="26670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4005064"/>
            <a:ext cx="2160328" cy="233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2814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8" name="Textfeld 7"/>
          <p:cNvSpPr txBox="1"/>
          <p:nvPr/>
        </p:nvSpPr>
        <p:spPr>
          <a:xfrm>
            <a:off x="539552" y="44624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>
                <a:solidFill>
                  <a:srgbClr val="A22700"/>
                </a:solidFill>
              </a:rPr>
              <a:t>Plakaterstellung</a:t>
            </a:r>
            <a:endParaRPr lang="de-DE" sz="4400" b="1" dirty="0">
              <a:solidFill>
                <a:srgbClr val="A227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907704" y="735087"/>
            <a:ext cx="806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Flora</a:t>
            </a:r>
            <a:endParaRPr lang="de-DE" sz="2400" dirty="0"/>
          </a:p>
        </p:txBody>
      </p:sp>
      <p:sp>
        <p:nvSpPr>
          <p:cNvPr id="10" name="Textfeld 9"/>
          <p:cNvSpPr txBox="1"/>
          <p:nvPr/>
        </p:nvSpPr>
        <p:spPr>
          <a:xfrm>
            <a:off x="6199148" y="735087"/>
            <a:ext cx="936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/>
              <a:t>Fauna</a:t>
            </a:r>
            <a:endParaRPr lang="de-DE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22" y="1196753"/>
            <a:ext cx="3667922" cy="519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477" y="1196753"/>
            <a:ext cx="3897163" cy="519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82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775"/>
            <a:ext cx="9144000" cy="6465513"/>
          </a:xfrm>
          <a:prstGeom prst="rect">
            <a:avLst/>
          </a:prstGeom>
        </p:spPr>
      </p:pic>
      <p:sp>
        <p:nvSpPr>
          <p:cNvPr id="22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11" y="882240"/>
            <a:ext cx="3715657" cy="278674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5" name="Ellipse 24"/>
          <p:cNvSpPr/>
          <p:nvPr/>
        </p:nvSpPr>
        <p:spPr>
          <a:xfrm>
            <a:off x="1781625" y="6032516"/>
            <a:ext cx="471715" cy="4771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6" name="Gerade Verbindung 25"/>
          <p:cNvCxnSpPr/>
          <p:nvPr/>
        </p:nvCxnSpPr>
        <p:spPr>
          <a:xfrm flipV="1">
            <a:off x="2253340" y="3668983"/>
            <a:ext cx="1880493" cy="260210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 flipH="1" flipV="1">
            <a:off x="395511" y="3668983"/>
            <a:ext cx="1386114" cy="260210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feld 36"/>
          <p:cNvSpPr txBox="1"/>
          <p:nvPr/>
        </p:nvSpPr>
        <p:spPr>
          <a:xfrm>
            <a:off x="495297" y="3227541"/>
            <a:ext cx="3516086" cy="369332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Isolierwolle</a:t>
            </a:r>
            <a:endParaRPr lang="de-DE" b="1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069" y="3060072"/>
            <a:ext cx="3229069" cy="242180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5" name="Ellipse 14"/>
          <p:cNvSpPr/>
          <p:nvPr/>
        </p:nvSpPr>
        <p:spPr>
          <a:xfrm>
            <a:off x="2267148" y="6161035"/>
            <a:ext cx="471111" cy="44799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6" name="Gerade Verbindung 15"/>
          <p:cNvCxnSpPr>
            <a:stCxn id="15" idx="1"/>
          </p:cNvCxnSpPr>
          <p:nvPr/>
        </p:nvCxnSpPr>
        <p:spPr>
          <a:xfrm flipV="1">
            <a:off x="2336141" y="3040856"/>
            <a:ext cx="873784" cy="318578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>
            <a:stCxn id="15" idx="5"/>
          </p:cNvCxnSpPr>
          <p:nvPr/>
        </p:nvCxnSpPr>
        <p:spPr>
          <a:xfrm flipV="1">
            <a:off x="2669266" y="5490932"/>
            <a:ext cx="3788872" cy="105249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3448237" y="3147157"/>
            <a:ext cx="2790731" cy="369332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Autoreifen</a:t>
            </a:r>
            <a:endParaRPr lang="de-DE" b="1" dirty="0"/>
          </a:p>
        </p:txBody>
      </p:sp>
      <p:sp>
        <p:nvSpPr>
          <p:cNvPr id="2" name="Ellipse 1"/>
          <p:cNvSpPr/>
          <p:nvPr/>
        </p:nvSpPr>
        <p:spPr>
          <a:xfrm>
            <a:off x="1966683" y="980728"/>
            <a:ext cx="898334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19"/>
          <p:cNvSpPr/>
          <p:nvPr/>
        </p:nvSpPr>
        <p:spPr>
          <a:xfrm>
            <a:off x="3017417" y="2275611"/>
            <a:ext cx="898334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179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37" grpId="0" animBg="1"/>
      <p:bldP spid="37" grpId="1" animBg="1"/>
      <p:bldP spid="15" grpId="0" animBg="1"/>
      <p:bldP spid="18" grpId="0" animBg="1"/>
      <p:bldP spid="2" grpId="0" animBg="1"/>
      <p:bldP spid="2" grpId="1" animBg="1"/>
      <p:bldP spid="20" grpId="0" animBg="1"/>
      <p:bldP spid="20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UBB_Weiterbildung\Projekt\Powerpoint\01 Teer_auf_Holzbalke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965"/>
            <a:ext cx="9144000" cy="646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91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48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32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32"/>
            <a:ext cx="9144000" cy="6466244"/>
          </a:xfrm>
          <a:prstGeom prst="rect">
            <a:avLst/>
          </a:prstGeom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9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7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096801783"/>
              </p:ext>
            </p:extLst>
          </p:nvPr>
        </p:nvGraphicFramePr>
        <p:xfrm>
          <a:off x="4139952" y="-99392"/>
          <a:ext cx="4608512" cy="50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2625107891"/>
              </p:ext>
            </p:extLst>
          </p:nvPr>
        </p:nvGraphicFramePr>
        <p:xfrm>
          <a:off x="107504" y="2420888"/>
          <a:ext cx="6120680" cy="4014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251520" y="332656"/>
            <a:ext cx="475252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/>
              <a:t>Rahmenbedingungen </a:t>
            </a:r>
            <a:r>
              <a:rPr lang="de-DE" sz="3500" b="1" dirty="0" smtClean="0">
                <a:sym typeface="Wingdings"/>
              </a:rPr>
              <a:t></a:t>
            </a:r>
            <a:endParaRPr lang="de-DE" sz="3500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107504" y="1700808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ym typeface="Wingdings"/>
              </a:rPr>
              <a:t> E</a:t>
            </a:r>
            <a:r>
              <a:rPr lang="de-DE" sz="3500" b="1" dirty="0" smtClean="0"/>
              <a:t>ntwicklung Ideen</a:t>
            </a:r>
            <a:endParaRPr lang="de-DE" sz="3500" b="1" dirty="0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24607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1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" y="4254186"/>
            <a:ext cx="3446352" cy="258476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Ellipse 3"/>
          <p:cNvSpPr/>
          <p:nvPr/>
        </p:nvSpPr>
        <p:spPr>
          <a:xfrm>
            <a:off x="2924820" y="854442"/>
            <a:ext cx="360040" cy="360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4"/>
          <p:cNvCxnSpPr>
            <a:stCxn id="4" idx="6"/>
          </p:cNvCxnSpPr>
          <p:nvPr/>
        </p:nvCxnSpPr>
        <p:spPr>
          <a:xfrm>
            <a:off x="3284860" y="1034462"/>
            <a:ext cx="194146" cy="3192257"/>
          </a:xfrm>
          <a:prstGeom prst="line">
            <a:avLst/>
          </a:prstGeom>
          <a:ln w="254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>
            <a:stCxn id="4" idx="1"/>
          </p:cNvCxnSpPr>
          <p:nvPr/>
        </p:nvCxnSpPr>
        <p:spPr>
          <a:xfrm flipH="1">
            <a:off x="2" y="907169"/>
            <a:ext cx="2977545" cy="333780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215099" y="4430009"/>
            <a:ext cx="3088964" cy="369332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Keramik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48641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4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10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4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27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7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3876675"/>
            <a:ext cx="3251200" cy="24384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Ellipse 3"/>
          <p:cNvSpPr/>
          <p:nvPr/>
        </p:nvSpPr>
        <p:spPr>
          <a:xfrm>
            <a:off x="2706700" y="1311334"/>
            <a:ext cx="360040" cy="360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4"/>
          <p:cNvCxnSpPr>
            <a:stCxn id="4" idx="7"/>
          </p:cNvCxnSpPr>
          <p:nvPr/>
        </p:nvCxnSpPr>
        <p:spPr>
          <a:xfrm>
            <a:off x="3014013" y="1364061"/>
            <a:ext cx="3450287" cy="249594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>
            <a:stCxn id="4" idx="2"/>
          </p:cNvCxnSpPr>
          <p:nvPr/>
        </p:nvCxnSpPr>
        <p:spPr>
          <a:xfrm>
            <a:off x="2706700" y="1491354"/>
            <a:ext cx="488938" cy="236865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359055" y="5872605"/>
            <a:ext cx="2987317" cy="369332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Stahlbetonträger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71370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5788"/>
            <a:ext cx="3744685" cy="280851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5" name="Ellipse 4"/>
          <p:cNvSpPr/>
          <p:nvPr/>
        </p:nvSpPr>
        <p:spPr>
          <a:xfrm>
            <a:off x="2151289" y="1352550"/>
            <a:ext cx="542925" cy="533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 Verbindung 5"/>
          <p:cNvCxnSpPr/>
          <p:nvPr/>
        </p:nvCxnSpPr>
        <p:spPr>
          <a:xfrm>
            <a:off x="2587058" y="1400175"/>
            <a:ext cx="1157627" cy="155561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>
            <a:stCxn id="5" idx="1"/>
          </p:cNvCxnSpPr>
          <p:nvPr/>
        </p:nvCxnSpPr>
        <p:spPr>
          <a:xfrm flipH="1">
            <a:off x="1" y="1430665"/>
            <a:ext cx="2230798" cy="152512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349967" y="3266927"/>
            <a:ext cx="2987317" cy="369332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Kabel (Strom-)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704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4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848" y="44624"/>
            <a:ext cx="8229600" cy="1143000"/>
          </a:xfrm>
        </p:spPr>
        <p:txBody>
          <a:bodyPr>
            <a:normAutofit/>
          </a:bodyPr>
          <a:lstStyle/>
          <a:p>
            <a:r>
              <a:rPr lang="de-DE" b="1" dirty="0" smtClean="0"/>
              <a:t>Vorstellung der Projektidee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528" y="3573016"/>
            <a:ext cx="4554506" cy="2520280"/>
          </a:xfrm>
        </p:spPr>
        <p:txBody>
          <a:bodyPr>
            <a:normAutofit fontScale="92500" lnSpcReduction="10000"/>
          </a:bodyPr>
          <a:lstStyle/>
          <a:p>
            <a:r>
              <a:rPr lang="de-DE" sz="2600" dirty="0" smtClean="0"/>
              <a:t>Kartierung ausgewählter Flächen – Flora, Biotoptypen, Müllablagerungen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1500" dirty="0" smtClean="0"/>
              <a:t> </a:t>
            </a:r>
            <a:r>
              <a:rPr lang="de-DE" sz="2600" dirty="0" smtClean="0"/>
              <a:t>          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2600" dirty="0" smtClean="0"/>
              <a:t>    Übertragung in GIS</a:t>
            </a:r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60032" y="3573016"/>
            <a:ext cx="4248472" cy="2232248"/>
          </a:xfrm>
        </p:spPr>
        <p:txBody>
          <a:bodyPr>
            <a:normAutofit fontScale="92500" lnSpcReduction="10000"/>
          </a:bodyPr>
          <a:lstStyle/>
          <a:p>
            <a:r>
              <a:rPr lang="de-DE" sz="2600" dirty="0" smtClean="0"/>
              <a:t>Planung und Bau eines Insektenhotels </a:t>
            </a:r>
          </a:p>
          <a:p>
            <a:pPr marL="0" indent="0">
              <a:buNone/>
            </a:pPr>
            <a:endParaRPr lang="de-DE" sz="2600" dirty="0" smtClean="0"/>
          </a:p>
          <a:p>
            <a:r>
              <a:rPr lang="de-DE" sz="2600" dirty="0" smtClean="0"/>
              <a:t>Nutzung selbst gesammelter Materialien (auf ausgewählter Fläche)</a:t>
            </a:r>
          </a:p>
          <a:p>
            <a:endParaRPr lang="de-DE" sz="2600" b="1" dirty="0"/>
          </a:p>
        </p:txBody>
      </p:sp>
      <p:sp>
        <p:nvSpPr>
          <p:cNvPr id="5" name="Pfeil nach unten 4"/>
          <p:cNvSpPr/>
          <p:nvPr/>
        </p:nvSpPr>
        <p:spPr>
          <a:xfrm>
            <a:off x="6228184" y="1412776"/>
            <a:ext cx="576064" cy="864096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unten 5"/>
          <p:cNvSpPr/>
          <p:nvPr/>
        </p:nvSpPr>
        <p:spPr>
          <a:xfrm>
            <a:off x="2195736" y="1412776"/>
            <a:ext cx="576064" cy="864096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187624" y="2564904"/>
            <a:ext cx="2556284" cy="72008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bg2">
                    <a:lumMod val="10000"/>
                  </a:schemeClr>
                </a:solidFill>
              </a:rPr>
              <a:t>Kartierung &amp; GIS</a:t>
            </a:r>
          </a:p>
        </p:txBody>
      </p:sp>
      <p:sp>
        <p:nvSpPr>
          <p:cNvPr id="9" name="Nach oben gebogener Pfeil 8"/>
          <p:cNvSpPr/>
          <p:nvPr/>
        </p:nvSpPr>
        <p:spPr>
          <a:xfrm rot="5400000">
            <a:off x="755576" y="4956109"/>
            <a:ext cx="648072" cy="648072"/>
          </a:xfrm>
          <a:prstGeom prst="bentUp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Abgerundetes Rechteck 9"/>
          <p:cNvSpPr/>
          <p:nvPr/>
        </p:nvSpPr>
        <p:spPr>
          <a:xfrm>
            <a:off x="5220072" y="2564904"/>
            <a:ext cx="2952328" cy="72008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bg2">
                    <a:lumMod val="10000"/>
                  </a:schemeClr>
                </a:solidFill>
              </a:rPr>
              <a:t>Insektenhotel</a:t>
            </a:r>
            <a:endParaRPr lang="de-DE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62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1" y="4257675"/>
            <a:ext cx="3467099" cy="260032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Ellipse 3"/>
          <p:cNvSpPr/>
          <p:nvPr/>
        </p:nvSpPr>
        <p:spPr>
          <a:xfrm>
            <a:off x="3686175" y="3409950"/>
            <a:ext cx="542925" cy="533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4"/>
          <p:cNvCxnSpPr/>
          <p:nvPr/>
        </p:nvCxnSpPr>
        <p:spPr>
          <a:xfrm>
            <a:off x="4121944" y="3457575"/>
            <a:ext cx="2164556" cy="7762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>
            <a:stCxn id="4" idx="1"/>
          </p:cNvCxnSpPr>
          <p:nvPr/>
        </p:nvCxnSpPr>
        <p:spPr>
          <a:xfrm flipH="1">
            <a:off x="2819401" y="3488065"/>
            <a:ext cx="946284" cy="74579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3032077" y="6384233"/>
            <a:ext cx="3041746" cy="369332"/>
          </a:xfrm>
          <a:prstGeom prst="rect">
            <a:avLst/>
          </a:prstGeom>
          <a:solidFill>
            <a:schemeClr val="bg1">
              <a:lumMod val="95000"/>
              <a:alpha val="41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Spraydosen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23514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048" y="2249785"/>
            <a:ext cx="3072146" cy="230410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Ellipse 3"/>
          <p:cNvSpPr/>
          <p:nvPr/>
        </p:nvSpPr>
        <p:spPr>
          <a:xfrm>
            <a:off x="2053488" y="3767855"/>
            <a:ext cx="371952" cy="3849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4"/>
          <p:cNvCxnSpPr>
            <a:endCxn id="4" idx="4"/>
          </p:cNvCxnSpPr>
          <p:nvPr/>
        </p:nvCxnSpPr>
        <p:spPr>
          <a:xfrm flipH="1" flipV="1">
            <a:off x="2239464" y="4152820"/>
            <a:ext cx="1132386" cy="40107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>
            <a:stCxn id="4" idx="1"/>
          </p:cNvCxnSpPr>
          <p:nvPr/>
        </p:nvCxnSpPr>
        <p:spPr>
          <a:xfrm flipV="1">
            <a:off x="2107959" y="2249785"/>
            <a:ext cx="1263891" cy="157444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>
          <a:xfrm>
            <a:off x="2423042" y="978192"/>
            <a:ext cx="371952" cy="38496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6" name="Gerade Verbindung 15"/>
          <p:cNvCxnSpPr>
            <a:endCxn id="15" idx="1"/>
          </p:cNvCxnSpPr>
          <p:nvPr/>
        </p:nvCxnSpPr>
        <p:spPr>
          <a:xfrm flipV="1">
            <a:off x="-57150" y="1034569"/>
            <a:ext cx="2534663" cy="28968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>
            <a:stCxn id="15" idx="6"/>
          </p:cNvCxnSpPr>
          <p:nvPr/>
        </p:nvCxnSpPr>
        <p:spPr>
          <a:xfrm>
            <a:off x="2794994" y="1170675"/>
            <a:ext cx="693537" cy="2708446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fi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" y="3907696"/>
            <a:ext cx="3470495" cy="260287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6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1999419" y="5960636"/>
            <a:ext cx="4467775" cy="369332"/>
          </a:xfrm>
          <a:prstGeom prst="rect">
            <a:avLst/>
          </a:prstGeom>
          <a:solidFill>
            <a:schemeClr val="bg1">
              <a:lumMod val="95000"/>
              <a:alpha val="59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/>
              <a:t>Eisen/Metallschrott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06309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5" grpId="0" animBg="1"/>
      <p:bldP spid="3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932"/>
            <a:ext cx="9144000" cy="6466244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380825" y="4552950"/>
            <a:ext cx="914575" cy="2238375"/>
          </a:xfrm>
          <a:custGeom>
            <a:avLst/>
            <a:gdLst>
              <a:gd name="connsiteX0" fmla="*/ 276400 w 914575"/>
              <a:gd name="connsiteY0" fmla="*/ 47625 h 2238375"/>
              <a:gd name="connsiteX1" fmla="*/ 276400 w 914575"/>
              <a:gd name="connsiteY1" fmla="*/ 47625 h 2238375"/>
              <a:gd name="connsiteX2" fmla="*/ 238300 w 914575"/>
              <a:gd name="connsiteY2" fmla="*/ 123825 h 2238375"/>
              <a:gd name="connsiteX3" fmla="*/ 219250 w 914575"/>
              <a:gd name="connsiteY3" fmla="*/ 180975 h 2238375"/>
              <a:gd name="connsiteX4" fmla="*/ 247825 w 914575"/>
              <a:gd name="connsiteY4" fmla="*/ 276225 h 2238375"/>
              <a:gd name="connsiteX5" fmla="*/ 257350 w 914575"/>
              <a:gd name="connsiteY5" fmla="*/ 304800 h 2238375"/>
              <a:gd name="connsiteX6" fmla="*/ 314500 w 914575"/>
              <a:gd name="connsiteY6" fmla="*/ 342900 h 2238375"/>
              <a:gd name="connsiteX7" fmla="*/ 333550 w 914575"/>
              <a:gd name="connsiteY7" fmla="*/ 371475 h 2238375"/>
              <a:gd name="connsiteX8" fmla="*/ 343075 w 914575"/>
              <a:gd name="connsiteY8" fmla="*/ 400050 h 2238375"/>
              <a:gd name="connsiteX9" fmla="*/ 371650 w 914575"/>
              <a:gd name="connsiteY9" fmla="*/ 419100 h 2238375"/>
              <a:gd name="connsiteX10" fmla="*/ 390700 w 914575"/>
              <a:gd name="connsiteY10" fmla="*/ 447675 h 2238375"/>
              <a:gd name="connsiteX11" fmla="*/ 381175 w 914575"/>
              <a:gd name="connsiteY11" fmla="*/ 485775 h 2238375"/>
              <a:gd name="connsiteX12" fmla="*/ 333550 w 914575"/>
              <a:gd name="connsiteY12" fmla="*/ 561975 h 2238375"/>
              <a:gd name="connsiteX13" fmla="*/ 314500 w 914575"/>
              <a:gd name="connsiteY13" fmla="*/ 638175 h 2238375"/>
              <a:gd name="connsiteX14" fmla="*/ 304975 w 914575"/>
              <a:gd name="connsiteY14" fmla="*/ 666750 h 2238375"/>
              <a:gd name="connsiteX15" fmla="*/ 324025 w 914575"/>
              <a:gd name="connsiteY15" fmla="*/ 752475 h 2238375"/>
              <a:gd name="connsiteX16" fmla="*/ 333550 w 914575"/>
              <a:gd name="connsiteY16" fmla="*/ 790575 h 2238375"/>
              <a:gd name="connsiteX17" fmla="*/ 352600 w 914575"/>
              <a:gd name="connsiteY17" fmla="*/ 819150 h 2238375"/>
              <a:gd name="connsiteX18" fmla="*/ 371650 w 914575"/>
              <a:gd name="connsiteY18" fmla="*/ 876300 h 2238375"/>
              <a:gd name="connsiteX19" fmla="*/ 400225 w 914575"/>
              <a:gd name="connsiteY19" fmla="*/ 933450 h 2238375"/>
              <a:gd name="connsiteX20" fmla="*/ 419275 w 914575"/>
              <a:gd name="connsiteY20" fmla="*/ 971550 h 2238375"/>
              <a:gd name="connsiteX21" fmla="*/ 438325 w 914575"/>
              <a:gd name="connsiteY21" fmla="*/ 1028700 h 2238375"/>
              <a:gd name="connsiteX22" fmla="*/ 457375 w 914575"/>
              <a:gd name="connsiteY22" fmla="*/ 1133475 h 2238375"/>
              <a:gd name="connsiteX23" fmla="*/ 438325 w 914575"/>
              <a:gd name="connsiteY23" fmla="*/ 1314450 h 2238375"/>
              <a:gd name="connsiteX24" fmla="*/ 419275 w 914575"/>
              <a:gd name="connsiteY24" fmla="*/ 1390650 h 2238375"/>
              <a:gd name="connsiteX25" fmla="*/ 409750 w 914575"/>
              <a:gd name="connsiteY25" fmla="*/ 1428750 h 2238375"/>
              <a:gd name="connsiteX26" fmla="*/ 352600 w 914575"/>
              <a:gd name="connsiteY26" fmla="*/ 1457325 h 2238375"/>
              <a:gd name="connsiteX27" fmla="*/ 38275 w 914575"/>
              <a:gd name="connsiteY27" fmla="*/ 1466850 h 2238375"/>
              <a:gd name="connsiteX28" fmla="*/ 175 w 914575"/>
              <a:gd name="connsiteY28" fmla="*/ 1514475 h 2238375"/>
              <a:gd name="connsiteX29" fmla="*/ 28750 w 914575"/>
              <a:gd name="connsiteY29" fmla="*/ 1762125 h 2238375"/>
              <a:gd name="connsiteX30" fmla="*/ 47800 w 914575"/>
              <a:gd name="connsiteY30" fmla="*/ 1800225 h 2238375"/>
              <a:gd name="connsiteX31" fmla="*/ 57325 w 914575"/>
              <a:gd name="connsiteY31" fmla="*/ 1838325 h 2238375"/>
              <a:gd name="connsiteX32" fmla="*/ 76375 w 914575"/>
              <a:gd name="connsiteY32" fmla="*/ 1866900 h 2238375"/>
              <a:gd name="connsiteX33" fmla="*/ 95425 w 914575"/>
              <a:gd name="connsiteY33" fmla="*/ 1905000 h 2238375"/>
              <a:gd name="connsiteX34" fmla="*/ 124000 w 914575"/>
              <a:gd name="connsiteY34" fmla="*/ 1924050 h 2238375"/>
              <a:gd name="connsiteX35" fmla="*/ 162100 w 914575"/>
              <a:gd name="connsiteY35" fmla="*/ 1971675 h 2238375"/>
              <a:gd name="connsiteX36" fmla="*/ 200200 w 914575"/>
              <a:gd name="connsiteY36" fmla="*/ 2028825 h 2238375"/>
              <a:gd name="connsiteX37" fmla="*/ 228775 w 914575"/>
              <a:gd name="connsiteY37" fmla="*/ 2066925 h 2238375"/>
              <a:gd name="connsiteX38" fmla="*/ 285925 w 914575"/>
              <a:gd name="connsiteY38" fmla="*/ 2114550 h 2238375"/>
              <a:gd name="connsiteX39" fmla="*/ 333550 w 914575"/>
              <a:gd name="connsiteY39" fmla="*/ 2152650 h 2238375"/>
              <a:gd name="connsiteX40" fmla="*/ 409750 w 914575"/>
              <a:gd name="connsiteY40" fmla="*/ 2219325 h 2238375"/>
              <a:gd name="connsiteX41" fmla="*/ 466900 w 914575"/>
              <a:gd name="connsiteY41" fmla="*/ 2238375 h 2238375"/>
              <a:gd name="connsiteX42" fmla="*/ 495475 w 914575"/>
              <a:gd name="connsiteY42" fmla="*/ 2219325 h 2238375"/>
              <a:gd name="connsiteX43" fmla="*/ 505000 w 914575"/>
              <a:gd name="connsiteY43" fmla="*/ 2190750 h 2238375"/>
              <a:gd name="connsiteX44" fmla="*/ 562150 w 914575"/>
              <a:gd name="connsiteY44" fmla="*/ 2152650 h 2238375"/>
              <a:gd name="connsiteX45" fmla="*/ 590725 w 914575"/>
              <a:gd name="connsiteY45" fmla="*/ 2133600 h 2238375"/>
              <a:gd name="connsiteX46" fmla="*/ 609775 w 914575"/>
              <a:gd name="connsiteY46" fmla="*/ 2105025 h 2238375"/>
              <a:gd name="connsiteX47" fmla="*/ 666925 w 914575"/>
              <a:gd name="connsiteY47" fmla="*/ 2066925 h 2238375"/>
              <a:gd name="connsiteX48" fmla="*/ 695500 w 914575"/>
              <a:gd name="connsiteY48" fmla="*/ 2009775 h 2238375"/>
              <a:gd name="connsiteX49" fmla="*/ 705025 w 914575"/>
              <a:gd name="connsiteY49" fmla="*/ 1981200 h 2238375"/>
              <a:gd name="connsiteX50" fmla="*/ 733600 w 914575"/>
              <a:gd name="connsiteY50" fmla="*/ 1962150 h 2238375"/>
              <a:gd name="connsiteX51" fmla="*/ 762175 w 914575"/>
              <a:gd name="connsiteY51" fmla="*/ 1905000 h 2238375"/>
              <a:gd name="connsiteX52" fmla="*/ 800275 w 914575"/>
              <a:gd name="connsiteY52" fmla="*/ 1819275 h 2238375"/>
              <a:gd name="connsiteX53" fmla="*/ 809800 w 914575"/>
              <a:gd name="connsiteY53" fmla="*/ 1762125 h 2238375"/>
              <a:gd name="connsiteX54" fmla="*/ 819325 w 914575"/>
              <a:gd name="connsiteY54" fmla="*/ 1724025 h 2238375"/>
              <a:gd name="connsiteX55" fmla="*/ 838375 w 914575"/>
              <a:gd name="connsiteY55" fmla="*/ 1552575 h 2238375"/>
              <a:gd name="connsiteX56" fmla="*/ 857425 w 914575"/>
              <a:gd name="connsiteY56" fmla="*/ 1524000 h 2238375"/>
              <a:gd name="connsiteX57" fmla="*/ 876475 w 914575"/>
              <a:gd name="connsiteY57" fmla="*/ 1466850 h 2238375"/>
              <a:gd name="connsiteX58" fmla="*/ 914575 w 914575"/>
              <a:gd name="connsiteY58" fmla="*/ 1390650 h 2238375"/>
              <a:gd name="connsiteX59" fmla="*/ 895525 w 914575"/>
              <a:gd name="connsiteY59" fmla="*/ 1200150 h 2238375"/>
              <a:gd name="connsiteX60" fmla="*/ 886000 w 914575"/>
              <a:gd name="connsiteY60" fmla="*/ 1171575 h 2238375"/>
              <a:gd name="connsiteX61" fmla="*/ 857425 w 914575"/>
              <a:gd name="connsiteY61" fmla="*/ 1143000 h 2238375"/>
              <a:gd name="connsiteX62" fmla="*/ 800275 w 914575"/>
              <a:gd name="connsiteY62" fmla="*/ 1104900 h 2238375"/>
              <a:gd name="connsiteX63" fmla="*/ 762175 w 914575"/>
              <a:gd name="connsiteY63" fmla="*/ 971550 h 2238375"/>
              <a:gd name="connsiteX64" fmla="*/ 743125 w 914575"/>
              <a:gd name="connsiteY64" fmla="*/ 904875 h 2238375"/>
              <a:gd name="connsiteX65" fmla="*/ 733600 w 914575"/>
              <a:gd name="connsiteY65" fmla="*/ 876300 h 2238375"/>
              <a:gd name="connsiteX66" fmla="*/ 705025 w 914575"/>
              <a:gd name="connsiteY66" fmla="*/ 781050 h 2238375"/>
              <a:gd name="connsiteX67" fmla="*/ 714550 w 914575"/>
              <a:gd name="connsiteY67" fmla="*/ 571500 h 2238375"/>
              <a:gd name="connsiteX68" fmla="*/ 705025 w 914575"/>
              <a:gd name="connsiteY68" fmla="*/ 238125 h 2238375"/>
              <a:gd name="connsiteX69" fmla="*/ 676450 w 914575"/>
              <a:gd name="connsiteY69" fmla="*/ 180975 h 2238375"/>
              <a:gd name="connsiteX70" fmla="*/ 647875 w 914575"/>
              <a:gd name="connsiteY70" fmla="*/ 161925 h 2238375"/>
              <a:gd name="connsiteX71" fmla="*/ 609775 w 914575"/>
              <a:gd name="connsiteY71" fmla="*/ 114300 h 2238375"/>
              <a:gd name="connsiteX72" fmla="*/ 571675 w 914575"/>
              <a:gd name="connsiteY72" fmla="*/ 57150 h 2238375"/>
              <a:gd name="connsiteX73" fmla="*/ 514525 w 914575"/>
              <a:gd name="connsiteY73" fmla="*/ 28575 h 2238375"/>
              <a:gd name="connsiteX74" fmla="*/ 419275 w 914575"/>
              <a:gd name="connsiteY74" fmla="*/ 0 h 2238375"/>
              <a:gd name="connsiteX75" fmla="*/ 276400 w 914575"/>
              <a:gd name="connsiteY75" fmla="*/ 47625 h 223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914575" h="2238375">
                <a:moveTo>
                  <a:pt x="276400" y="47625"/>
                </a:moveTo>
                <a:lnTo>
                  <a:pt x="276400" y="47625"/>
                </a:lnTo>
                <a:cubicBezTo>
                  <a:pt x="263700" y="73025"/>
                  <a:pt x="249487" y="97723"/>
                  <a:pt x="238300" y="123825"/>
                </a:cubicBezTo>
                <a:cubicBezTo>
                  <a:pt x="230390" y="142282"/>
                  <a:pt x="219250" y="180975"/>
                  <a:pt x="219250" y="180975"/>
                </a:cubicBezTo>
                <a:cubicBezTo>
                  <a:pt x="236572" y="302231"/>
                  <a:pt x="213171" y="206918"/>
                  <a:pt x="247825" y="276225"/>
                </a:cubicBezTo>
                <a:cubicBezTo>
                  <a:pt x="252315" y="285205"/>
                  <a:pt x="250250" y="297700"/>
                  <a:pt x="257350" y="304800"/>
                </a:cubicBezTo>
                <a:cubicBezTo>
                  <a:pt x="273539" y="320989"/>
                  <a:pt x="314500" y="342900"/>
                  <a:pt x="314500" y="342900"/>
                </a:cubicBezTo>
                <a:cubicBezTo>
                  <a:pt x="320850" y="352425"/>
                  <a:pt x="328430" y="361236"/>
                  <a:pt x="333550" y="371475"/>
                </a:cubicBezTo>
                <a:cubicBezTo>
                  <a:pt x="338040" y="380455"/>
                  <a:pt x="336803" y="392210"/>
                  <a:pt x="343075" y="400050"/>
                </a:cubicBezTo>
                <a:cubicBezTo>
                  <a:pt x="350226" y="408989"/>
                  <a:pt x="362125" y="412750"/>
                  <a:pt x="371650" y="419100"/>
                </a:cubicBezTo>
                <a:cubicBezTo>
                  <a:pt x="378000" y="428625"/>
                  <a:pt x="389081" y="436342"/>
                  <a:pt x="390700" y="447675"/>
                </a:cubicBezTo>
                <a:cubicBezTo>
                  <a:pt x="392551" y="460634"/>
                  <a:pt x="384937" y="473236"/>
                  <a:pt x="381175" y="485775"/>
                </a:cubicBezTo>
                <a:cubicBezTo>
                  <a:pt x="361339" y="551896"/>
                  <a:pt x="377217" y="532863"/>
                  <a:pt x="333550" y="561975"/>
                </a:cubicBezTo>
                <a:cubicBezTo>
                  <a:pt x="311777" y="627294"/>
                  <a:pt x="337488" y="546223"/>
                  <a:pt x="314500" y="638175"/>
                </a:cubicBezTo>
                <a:cubicBezTo>
                  <a:pt x="312065" y="647915"/>
                  <a:pt x="308150" y="657225"/>
                  <a:pt x="304975" y="666750"/>
                </a:cubicBezTo>
                <a:cubicBezTo>
                  <a:pt x="328204" y="759668"/>
                  <a:pt x="299840" y="643644"/>
                  <a:pt x="324025" y="752475"/>
                </a:cubicBezTo>
                <a:cubicBezTo>
                  <a:pt x="326865" y="765254"/>
                  <a:pt x="328393" y="778543"/>
                  <a:pt x="333550" y="790575"/>
                </a:cubicBezTo>
                <a:cubicBezTo>
                  <a:pt x="338059" y="801097"/>
                  <a:pt x="347951" y="808689"/>
                  <a:pt x="352600" y="819150"/>
                </a:cubicBezTo>
                <a:cubicBezTo>
                  <a:pt x="360755" y="837500"/>
                  <a:pt x="360511" y="859592"/>
                  <a:pt x="371650" y="876300"/>
                </a:cubicBezTo>
                <a:cubicBezTo>
                  <a:pt x="408259" y="931214"/>
                  <a:pt x="376564" y="878241"/>
                  <a:pt x="400225" y="933450"/>
                </a:cubicBezTo>
                <a:cubicBezTo>
                  <a:pt x="405818" y="946501"/>
                  <a:pt x="414002" y="958367"/>
                  <a:pt x="419275" y="971550"/>
                </a:cubicBezTo>
                <a:cubicBezTo>
                  <a:pt x="426733" y="990194"/>
                  <a:pt x="435024" y="1008893"/>
                  <a:pt x="438325" y="1028700"/>
                </a:cubicBezTo>
                <a:cubicBezTo>
                  <a:pt x="450512" y="1101819"/>
                  <a:pt x="444062" y="1066912"/>
                  <a:pt x="457375" y="1133475"/>
                </a:cubicBezTo>
                <a:cubicBezTo>
                  <a:pt x="451025" y="1193800"/>
                  <a:pt x="445849" y="1254260"/>
                  <a:pt x="438325" y="1314450"/>
                </a:cubicBezTo>
                <a:cubicBezTo>
                  <a:pt x="431870" y="1366091"/>
                  <a:pt x="430794" y="1350332"/>
                  <a:pt x="419275" y="1390650"/>
                </a:cubicBezTo>
                <a:cubicBezTo>
                  <a:pt x="415679" y="1403237"/>
                  <a:pt x="417012" y="1417858"/>
                  <a:pt x="409750" y="1428750"/>
                </a:cubicBezTo>
                <a:cubicBezTo>
                  <a:pt x="402773" y="1439216"/>
                  <a:pt x="365766" y="1456594"/>
                  <a:pt x="352600" y="1457325"/>
                </a:cubicBezTo>
                <a:cubicBezTo>
                  <a:pt x="247938" y="1463140"/>
                  <a:pt x="143050" y="1463675"/>
                  <a:pt x="38275" y="1466850"/>
                </a:cubicBezTo>
                <a:cubicBezTo>
                  <a:pt x="7684" y="1477047"/>
                  <a:pt x="-1429" y="1471156"/>
                  <a:pt x="175" y="1514475"/>
                </a:cubicBezTo>
                <a:cubicBezTo>
                  <a:pt x="1124" y="1540111"/>
                  <a:pt x="-1356" y="1691877"/>
                  <a:pt x="28750" y="1762125"/>
                </a:cubicBezTo>
                <a:cubicBezTo>
                  <a:pt x="34343" y="1775176"/>
                  <a:pt x="42814" y="1786930"/>
                  <a:pt x="47800" y="1800225"/>
                </a:cubicBezTo>
                <a:cubicBezTo>
                  <a:pt x="52397" y="1812482"/>
                  <a:pt x="52168" y="1826293"/>
                  <a:pt x="57325" y="1838325"/>
                </a:cubicBezTo>
                <a:cubicBezTo>
                  <a:pt x="61834" y="1848847"/>
                  <a:pt x="70695" y="1856961"/>
                  <a:pt x="76375" y="1866900"/>
                </a:cubicBezTo>
                <a:cubicBezTo>
                  <a:pt x="83420" y="1879228"/>
                  <a:pt x="86335" y="1894092"/>
                  <a:pt x="95425" y="1905000"/>
                </a:cubicBezTo>
                <a:cubicBezTo>
                  <a:pt x="102754" y="1913794"/>
                  <a:pt x="114475" y="1917700"/>
                  <a:pt x="124000" y="1924050"/>
                </a:cubicBezTo>
                <a:cubicBezTo>
                  <a:pt x="145450" y="1988400"/>
                  <a:pt x="115702" y="1918649"/>
                  <a:pt x="162100" y="1971675"/>
                </a:cubicBezTo>
                <a:cubicBezTo>
                  <a:pt x="177177" y="1988905"/>
                  <a:pt x="186463" y="2010509"/>
                  <a:pt x="200200" y="2028825"/>
                </a:cubicBezTo>
                <a:cubicBezTo>
                  <a:pt x="209725" y="2041525"/>
                  <a:pt x="218444" y="2054872"/>
                  <a:pt x="228775" y="2066925"/>
                </a:cubicBezTo>
                <a:cubicBezTo>
                  <a:pt x="253221" y="2095446"/>
                  <a:pt x="256530" y="2094953"/>
                  <a:pt x="285925" y="2114550"/>
                </a:cubicBezTo>
                <a:cubicBezTo>
                  <a:pt x="340520" y="2196442"/>
                  <a:pt x="267825" y="2100070"/>
                  <a:pt x="333550" y="2152650"/>
                </a:cubicBezTo>
                <a:cubicBezTo>
                  <a:pt x="389113" y="2197100"/>
                  <a:pt x="295450" y="2181225"/>
                  <a:pt x="409750" y="2219325"/>
                </a:cubicBezTo>
                <a:lnTo>
                  <a:pt x="466900" y="2238375"/>
                </a:lnTo>
                <a:cubicBezTo>
                  <a:pt x="476425" y="2232025"/>
                  <a:pt x="488324" y="2228264"/>
                  <a:pt x="495475" y="2219325"/>
                </a:cubicBezTo>
                <a:cubicBezTo>
                  <a:pt x="501747" y="2211485"/>
                  <a:pt x="497900" y="2197850"/>
                  <a:pt x="505000" y="2190750"/>
                </a:cubicBezTo>
                <a:cubicBezTo>
                  <a:pt x="521189" y="2174561"/>
                  <a:pt x="543100" y="2165350"/>
                  <a:pt x="562150" y="2152650"/>
                </a:cubicBezTo>
                <a:lnTo>
                  <a:pt x="590725" y="2133600"/>
                </a:lnTo>
                <a:cubicBezTo>
                  <a:pt x="597075" y="2124075"/>
                  <a:pt x="601160" y="2112563"/>
                  <a:pt x="609775" y="2105025"/>
                </a:cubicBezTo>
                <a:cubicBezTo>
                  <a:pt x="627005" y="2089948"/>
                  <a:pt x="666925" y="2066925"/>
                  <a:pt x="666925" y="2066925"/>
                </a:cubicBezTo>
                <a:cubicBezTo>
                  <a:pt x="690866" y="1995101"/>
                  <a:pt x="658571" y="2083633"/>
                  <a:pt x="695500" y="2009775"/>
                </a:cubicBezTo>
                <a:cubicBezTo>
                  <a:pt x="699990" y="2000795"/>
                  <a:pt x="698753" y="1989040"/>
                  <a:pt x="705025" y="1981200"/>
                </a:cubicBezTo>
                <a:cubicBezTo>
                  <a:pt x="712176" y="1972261"/>
                  <a:pt x="724075" y="1968500"/>
                  <a:pt x="733600" y="1962150"/>
                </a:cubicBezTo>
                <a:cubicBezTo>
                  <a:pt x="788195" y="1880258"/>
                  <a:pt x="722740" y="1983870"/>
                  <a:pt x="762175" y="1905000"/>
                </a:cubicBezTo>
                <a:cubicBezTo>
                  <a:pt x="793449" y="1842452"/>
                  <a:pt x="775701" y="1917569"/>
                  <a:pt x="800275" y="1819275"/>
                </a:cubicBezTo>
                <a:cubicBezTo>
                  <a:pt x="804959" y="1800539"/>
                  <a:pt x="806012" y="1781063"/>
                  <a:pt x="809800" y="1762125"/>
                </a:cubicBezTo>
                <a:cubicBezTo>
                  <a:pt x="812367" y="1749288"/>
                  <a:pt x="816150" y="1736725"/>
                  <a:pt x="819325" y="1724025"/>
                </a:cubicBezTo>
                <a:cubicBezTo>
                  <a:pt x="825675" y="1666875"/>
                  <a:pt x="827616" y="1609061"/>
                  <a:pt x="838375" y="1552575"/>
                </a:cubicBezTo>
                <a:cubicBezTo>
                  <a:pt x="840517" y="1541330"/>
                  <a:pt x="852776" y="1534461"/>
                  <a:pt x="857425" y="1524000"/>
                </a:cubicBezTo>
                <a:cubicBezTo>
                  <a:pt x="865580" y="1505650"/>
                  <a:pt x="865336" y="1483558"/>
                  <a:pt x="876475" y="1466850"/>
                </a:cubicBezTo>
                <a:cubicBezTo>
                  <a:pt x="905009" y="1424049"/>
                  <a:pt x="891273" y="1448904"/>
                  <a:pt x="914575" y="1390650"/>
                </a:cubicBezTo>
                <a:cubicBezTo>
                  <a:pt x="907635" y="1279606"/>
                  <a:pt x="916520" y="1273633"/>
                  <a:pt x="895525" y="1200150"/>
                </a:cubicBezTo>
                <a:cubicBezTo>
                  <a:pt x="892767" y="1190496"/>
                  <a:pt x="891569" y="1179929"/>
                  <a:pt x="886000" y="1171575"/>
                </a:cubicBezTo>
                <a:cubicBezTo>
                  <a:pt x="878528" y="1160367"/>
                  <a:pt x="868058" y="1151270"/>
                  <a:pt x="857425" y="1143000"/>
                </a:cubicBezTo>
                <a:cubicBezTo>
                  <a:pt x="839353" y="1128944"/>
                  <a:pt x="800275" y="1104900"/>
                  <a:pt x="800275" y="1104900"/>
                </a:cubicBezTo>
                <a:cubicBezTo>
                  <a:pt x="747595" y="999539"/>
                  <a:pt x="827679" y="1168062"/>
                  <a:pt x="762175" y="971550"/>
                </a:cubicBezTo>
                <a:cubicBezTo>
                  <a:pt x="739337" y="903037"/>
                  <a:pt x="767045" y="988596"/>
                  <a:pt x="743125" y="904875"/>
                </a:cubicBezTo>
                <a:cubicBezTo>
                  <a:pt x="740367" y="895221"/>
                  <a:pt x="736358" y="885954"/>
                  <a:pt x="733600" y="876300"/>
                </a:cubicBezTo>
                <a:cubicBezTo>
                  <a:pt x="704810" y="775533"/>
                  <a:pt x="750296" y="916863"/>
                  <a:pt x="705025" y="781050"/>
                </a:cubicBezTo>
                <a:cubicBezTo>
                  <a:pt x="708200" y="711200"/>
                  <a:pt x="714550" y="641422"/>
                  <a:pt x="714550" y="571500"/>
                </a:cubicBezTo>
                <a:cubicBezTo>
                  <a:pt x="714550" y="460330"/>
                  <a:pt x="710868" y="349142"/>
                  <a:pt x="705025" y="238125"/>
                </a:cubicBezTo>
                <a:cubicBezTo>
                  <a:pt x="704164" y="221770"/>
                  <a:pt x="687063" y="191588"/>
                  <a:pt x="676450" y="180975"/>
                </a:cubicBezTo>
                <a:cubicBezTo>
                  <a:pt x="668355" y="172880"/>
                  <a:pt x="657400" y="168275"/>
                  <a:pt x="647875" y="161925"/>
                </a:cubicBezTo>
                <a:cubicBezTo>
                  <a:pt x="626425" y="97575"/>
                  <a:pt x="656173" y="167326"/>
                  <a:pt x="609775" y="114300"/>
                </a:cubicBezTo>
                <a:cubicBezTo>
                  <a:pt x="594698" y="97070"/>
                  <a:pt x="593395" y="64390"/>
                  <a:pt x="571675" y="57150"/>
                </a:cubicBezTo>
                <a:cubicBezTo>
                  <a:pt x="467462" y="22412"/>
                  <a:pt x="625312" y="77814"/>
                  <a:pt x="514525" y="28575"/>
                </a:cubicBezTo>
                <a:cubicBezTo>
                  <a:pt x="484710" y="15324"/>
                  <a:pt x="450940" y="7916"/>
                  <a:pt x="419275" y="0"/>
                </a:cubicBezTo>
                <a:cubicBezTo>
                  <a:pt x="296026" y="10271"/>
                  <a:pt x="300213" y="39687"/>
                  <a:pt x="276400" y="47625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reihandform 3"/>
          <p:cNvSpPr/>
          <p:nvPr/>
        </p:nvSpPr>
        <p:spPr>
          <a:xfrm>
            <a:off x="1218927" y="6067425"/>
            <a:ext cx="1676673" cy="781050"/>
          </a:xfrm>
          <a:custGeom>
            <a:avLst/>
            <a:gdLst>
              <a:gd name="connsiteX0" fmla="*/ 247923 w 1676673"/>
              <a:gd name="connsiteY0" fmla="*/ 685800 h 781050"/>
              <a:gd name="connsiteX1" fmla="*/ 247923 w 1676673"/>
              <a:gd name="connsiteY1" fmla="*/ 685800 h 781050"/>
              <a:gd name="connsiteX2" fmla="*/ 343173 w 1676673"/>
              <a:gd name="connsiteY2" fmla="*/ 752475 h 781050"/>
              <a:gd name="connsiteX3" fmla="*/ 371748 w 1676673"/>
              <a:gd name="connsiteY3" fmla="*/ 771525 h 781050"/>
              <a:gd name="connsiteX4" fmla="*/ 619398 w 1676673"/>
              <a:gd name="connsiteY4" fmla="*/ 771525 h 781050"/>
              <a:gd name="connsiteX5" fmla="*/ 647973 w 1676673"/>
              <a:gd name="connsiteY5" fmla="*/ 781050 h 781050"/>
              <a:gd name="connsiteX6" fmla="*/ 838473 w 1676673"/>
              <a:gd name="connsiteY6" fmla="*/ 771525 h 781050"/>
              <a:gd name="connsiteX7" fmla="*/ 924198 w 1676673"/>
              <a:gd name="connsiteY7" fmla="*/ 733425 h 781050"/>
              <a:gd name="connsiteX8" fmla="*/ 990873 w 1676673"/>
              <a:gd name="connsiteY8" fmla="*/ 723900 h 781050"/>
              <a:gd name="connsiteX9" fmla="*/ 1048023 w 1676673"/>
              <a:gd name="connsiteY9" fmla="*/ 704850 h 781050"/>
              <a:gd name="connsiteX10" fmla="*/ 1076598 w 1676673"/>
              <a:gd name="connsiteY10" fmla="*/ 695325 h 781050"/>
              <a:gd name="connsiteX11" fmla="*/ 1105173 w 1676673"/>
              <a:gd name="connsiteY11" fmla="*/ 676275 h 781050"/>
              <a:gd name="connsiteX12" fmla="*/ 1162323 w 1676673"/>
              <a:gd name="connsiteY12" fmla="*/ 666750 h 781050"/>
              <a:gd name="connsiteX13" fmla="*/ 1190898 w 1676673"/>
              <a:gd name="connsiteY13" fmla="*/ 657225 h 781050"/>
              <a:gd name="connsiteX14" fmla="*/ 1333773 w 1676673"/>
              <a:gd name="connsiteY14" fmla="*/ 647700 h 781050"/>
              <a:gd name="connsiteX15" fmla="*/ 1571898 w 1676673"/>
              <a:gd name="connsiteY15" fmla="*/ 619125 h 781050"/>
              <a:gd name="connsiteX16" fmla="*/ 1600473 w 1676673"/>
              <a:gd name="connsiteY16" fmla="*/ 609600 h 781050"/>
              <a:gd name="connsiteX17" fmla="*/ 1676673 w 1676673"/>
              <a:gd name="connsiteY17" fmla="*/ 523875 h 781050"/>
              <a:gd name="connsiteX18" fmla="*/ 1667148 w 1676673"/>
              <a:gd name="connsiteY18" fmla="*/ 371475 h 781050"/>
              <a:gd name="connsiteX19" fmla="*/ 1629048 w 1676673"/>
              <a:gd name="connsiteY19" fmla="*/ 342900 h 781050"/>
              <a:gd name="connsiteX20" fmla="*/ 1600473 w 1676673"/>
              <a:gd name="connsiteY20" fmla="*/ 314325 h 781050"/>
              <a:gd name="connsiteX21" fmla="*/ 1543323 w 1676673"/>
              <a:gd name="connsiteY21" fmla="*/ 276225 h 781050"/>
              <a:gd name="connsiteX22" fmla="*/ 1514748 w 1676673"/>
              <a:gd name="connsiteY22" fmla="*/ 257175 h 781050"/>
              <a:gd name="connsiteX23" fmla="*/ 1486173 w 1676673"/>
              <a:gd name="connsiteY23" fmla="*/ 228600 h 781050"/>
              <a:gd name="connsiteX24" fmla="*/ 1457598 w 1676673"/>
              <a:gd name="connsiteY24" fmla="*/ 209550 h 781050"/>
              <a:gd name="connsiteX25" fmla="*/ 1371873 w 1676673"/>
              <a:gd name="connsiteY25" fmla="*/ 142875 h 781050"/>
              <a:gd name="connsiteX26" fmla="*/ 1343298 w 1676673"/>
              <a:gd name="connsiteY26" fmla="*/ 123825 h 781050"/>
              <a:gd name="connsiteX27" fmla="*/ 1295673 w 1676673"/>
              <a:gd name="connsiteY27" fmla="*/ 76200 h 781050"/>
              <a:gd name="connsiteX28" fmla="*/ 1238523 w 1676673"/>
              <a:gd name="connsiteY28" fmla="*/ 57150 h 781050"/>
              <a:gd name="connsiteX29" fmla="*/ 1038498 w 1676673"/>
              <a:gd name="connsiteY29" fmla="*/ 19050 h 781050"/>
              <a:gd name="connsiteX30" fmla="*/ 933723 w 1676673"/>
              <a:gd name="connsiteY30" fmla="*/ 0 h 781050"/>
              <a:gd name="connsiteX31" fmla="*/ 543198 w 1676673"/>
              <a:gd name="connsiteY31" fmla="*/ 9525 h 781050"/>
              <a:gd name="connsiteX32" fmla="*/ 486048 w 1676673"/>
              <a:gd name="connsiteY32" fmla="*/ 28575 h 781050"/>
              <a:gd name="connsiteX33" fmla="*/ 457473 w 1676673"/>
              <a:gd name="connsiteY33" fmla="*/ 66675 h 781050"/>
              <a:gd name="connsiteX34" fmla="*/ 428898 w 1676673"/>
              <a:gd name="connsiteY34" fmla="*/ 76200 h 781050"/>
              <a:gd name="connsiteX35" fmla="*/ 371748 w 1676673"/>
              <a:gd name="connsiteY35" fmla="*/ 104775 h 781050"/>
              <a:gd name="connsiteX36" fmla="*/ 343173 w 1676673"/>
              <a:gd name="connsiteY36" fmla="*/ 133350 h 781050"/>
              <a:gd name="connsiteX37" fmla="*/ 105048 w 1676673"/>
              <a:gd name="connsiteY37" fmla="*/ 161925 h 781050"/>
              <a:gd name="connsiteX38" fmla="*/ 47898 w 1676673"/>
              <a:gd name="connsiteY38" fmla="*/ 180975 h 781050"/>
              <a:gd name="connsiteX39" fmla="*/ 19323 w 1676673"/>
              <a:gd name="connsiteY39" fmla="*/ 190500 h 781050"/>
              <a:gd name="connsiteX40" fmla="*/ 273 w 1676673"/>
              <a:gd name="connsiteY40" fmla="*/ 247650 h 781050"/>
              <a:gd name="connsiteX41" fmla="*/ 19323 w 1676673"/>
              <a:gd name="connsiteY41" fmla="*/ 371475 h 781050"/>
              <a:gd name="connsiteX42" fmla="*/ 28848 w 1676673"/>
              <a:gd name="connsiteY42" fmla="*/ 400050 h 781050"/>
              <a:gd name="connsiteX43" fmla="*/ 38373 w 1676673"/>
              <a:gd name="connsiteY43" fmla="*/ 438150 h 781050"/>
              <a:gd name="connsiteX44" fmla="*/ 57423 w 1676673"/>
              <a:gd name="connsiteY44" fmla="*/ 495300 h 781050"/>
              <a:gd name="connsiteX45" fmla="*/ 85998 w 1676673"/>
              <a:gd name="connsiteY45" fmla="*/ 581025 h 781050"/>
              <a:gd name="connsiteX46" fmla="*/ 95523 w 1676673"/>
              <a:gd name="connsiteY46" fmla="*/ 609600 h 781050"/>
              <a:gd name="connsiteX47" fmla="*/ 124098 w 1676673"/>
              <a:gd name="connsiteY47" fmla="*/ 685800 h 781050"/>
              <a:gd name="connsiteX48" fmla="*/ 152673 w 1676673"/>
              <a:gd name="connsiteY48" fmla="*/ 695325 h 781050"/>
              <a:gd name="connsiteX49" fmla="*/ 190773 w 1676673"/>
              <a:gd name="connsiteY49" fmla="*/ 714375 h 781050"/>
              <a:gd name="connsiteX50" fmla="*/ 247923 w 1676673"/>
              <a:gd name="connsiteY50" fmla="*/ 685800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676673" h="781050">
                <a:moveTo>
                  <a:pt x="247923" y="685800"/>
                </a:moveTo>
                <a:lnTo>
                  <a:pt x="247923" y="685800"/>
                </a:lnTo>
                <a:lnTo>
                  <a:pt x="343173" y="752475"/>
                </a:lnTo>
                <a:cubicBezTo>
                  <a:pt x="352585" y="758991"/>
                  <a:pt x="371748" y="771525"/>
                  <a:pt x="371748" y="771525"/>
                </a:cubicBezTo>
                <a:cubicBezTo>
                  <a:pt x="497573" y="764535"/>
                  <a:pt x="518236" y="753132"/>
                  <a:pt x="619398" y="771525"/>
                </a:cubicBezTo>
                <a:cubicBezTo>
                  <a:pt x="629276" y="773321"/>
                  <a:pt x="638448" y="777875"/>
                  <a:pt x="647973" y="781050"/>
                </a:cubicBezTo>
                <a:cubicBezTo>
                  <a:pt x="711473" y="777875"/>
                  <a:pt x="775313" y="778813"/>
                  <a:pt x="838473" y="771525"/>
                </a:cubicBezTo>
                <a:cubicBezTo>
                  <a:pt x="983953" y="754739"/>
                  <a:pt x="834750" y="760259"/>
                  <a:pt x="924198" y="733425"/>
                </a:cubicBezTo>
                <a:cubicBezTo>
                  <a:pt x="945702" y="726974"/>
                  <a:pt x="968648" y="727075"/>
                  <a:pt x="990873" y="723900"/>
                </a:cubicBezTo>
                <a:lnTo>
                  <a:pt x="1048023" y="704850"/>
                </a:lnTo>
                <a:cubicBezTo>
                  <a:pt x="1057548" y="701675"/>
                  <a:pt x="1068244" y="700894"/>
                  <a:pt x="1076598" y="695325"/>
                </a:cubicBezTo>
                <a:cubicBezTo>
                  <a:pt x="1086123" y="688975"/>
                  <a:pt x="1094313" y="679895"/>
                  <a:pt x="1105173" y="676275"/>
                </a:cubicBezTo>
                <a:cubicBezTo>
                  <a:pt x="1123495" y="670168"/>
                  <a:pt x="1143470" y="670940"/>
                  <a:pt x="1162323" y="666750"/>
                </a:cubicBezTo>
                <a:cubicBezTo>
                  <a:pt x="1172124" y="664572"/>
                  <a:pt x="1180919" y="658334"/>
                  <a:pt x="1190898" y="657225"/>
                </a:cubicBezTo>
                <a:cubicBezTo>
                  <a:pt x="1238337" y="651954"/>
                  <a:pt x="1286183" y="651361"/>
                  <a:pt x="1333773" y="647700"/>
                </a:cubicBezTo>
                <a:cubicBezTo>
                  <a:pt x="1451554" y="638640"/>
                  <a:pt x="1444432" y="637334"/>
                  <a:pt x="1571898" y="619125"/>
                </a:cubicBezTo>
                <a:cubicBezTo>
                  <a:pt x="1581423" y="615950"/>
                  <a:pt x="1592548" y="615764"/>
                  <a:pt x="1600473" y="609600"/>
                </a:cubicBezTo>
                <a:cubicBezTo>
                  <a:pt x="1645642" y="574468"/>
                  <a:pt x="1651209" y="562071"/>
                  <a:pt x="1676673" y="523875"/>
                </a:cubicBezTo>
                <a:cubicBezTo>
                  <a:pt x="1673498" y="473075"/>
                  <a:pt x="1680101" y="420698"/>
                  <a:pt x="1667148" y="371475"/>
                </a:cubicBezTo>
                <a:cubicBezTo>
                  <a:pt x="1663108" y="356123"/>
                  <a:pt x="1641101" y="353231"/>
                  <a:pt x="1629048" y="342900"/>
                </a:cubicBezTo>
                <a:cubicBezTo>
                  <a:pt x="1618821" y="334134"/>
                  <a:pt x="1611106" y="322595"/>
                  <a:pt x="1600473" y="314325"/>
                </a:cubicBezTo>
                <a:cubicBezTo>
                  <a:pt x="1582401" y="300269"/>
                  <a:pt x="1562373" y="288925"/>
                  <a:pt x="1543323" y="276225"/>
                </a:cubicBezTo>
                <a:cubicBezTo>
                  <a:pt x="1533798" y="269875"/>
                  <a:pt x="1522843" y="265270"/>
                  <a:pt x="1514748" y="257175"/>
                </a:cubicBezTo>
                <a:cubicBezTo>
                  <a:pt x="1505223" y="247650"/>
                  <a:pt x="1496521" y="237224"/>
                  <a:pt x="1486173" y="228600"/>
                </a:cubicBezTo>
                <a:cubicBezTo>
                  <a:pt x="1477379" y="221271"/>
                  <a:pt x="1466392" y="216879"/>
                  <a:pt x="1457598" y="209550"/>
                </a:cubicBezTo>
                <a:cubicBezTo>
                  <a:pt x="1368069" y="134943"/>
                  <a:pt x="1516316" y="239170"/>
                  <a:pt x="1371873" y="142875"/>
                </a:cubicBezTo>
                <a:lnTo>
                  <a:pt x="1343298" y="123825"/>
                </a:lnTo>
                <a:cubicBezTo>
                  <a:pt x="1325919" y="97757"/>
                  <a:pt x="1325752" y="89568"/>
                  <a:pt x="1295673" y="76200"/>
                </a:cubicBezTo>
                <a:cubicBezTo>
                  <a:pt x="1277323" y="68045"/>
                  <a:pt x="1238523" y="57150"/>
                  <a:pt x="1238523" y="57150"/>
                </a:cubicBezTo>
                <a:cubicBezTo>
                  <a:pt x="1167150" y="-14223"/>
                  <a:pt x="1233275" y="39199"/>
                  <a:pt x="1038498" y="19050"/>
                </a:cubicBezTo>
                <a:cubicBezTo>
                  <a:pt x="1003189" y="15397"/>
                  <a:pt x="968648" y="6350"/>
                  <a:pt x="933723" y="0"/>
                </a:cubicBezTo>
                <a:cubicBezTo>
                  <a:pt x="803548" y="3175"/>
                  <a:pt x="673147" y="1230"/>
                  <a:pt x="543198" y="9525"/>
                </a:cubicBezTo>
                <a:cubicBezTo>
                  <a:pt x="523158" y="10804"/>
                  <a:pt x="486048" y="28575"/>
                  <a:pt x="486048" y="28575"/>
                </a:cubicBezTo>
                <a:cubicBezTo>
                  <a:pt x="476523" y="41275"/>
                  <a:pt x="469669" y="56512"/>
                  <a:pt x="457473" y="66675"/>
                </a:cubicBezTo>
                <a:cubicBezTo>
                  <a:pt x="449760" y="73103"/>
                  <a:pt x="437878" y="71710"/>
                  <a:pt x="428898" y="76200"/>
                </a:cubicBezTo>
                <a:cubicBezTo>
                  <a:pt x="355040" y="113129"/>
                  <a:pt x="443572" y="80834"/>
                  <a:pt x="371748" y="104775"/>
                </a:cubicBezTo>
                <a:cubicBezTo>
                  <a:pt x="362223" y="114300"/>
                  <a:pt x="354134" y="125520"/>
                  <a:pt x="343173" y="133350"/>
                </a:cubicBezTo>
                <a:cubicBezTo>
                  <a:pt x="276806" y="180755"/>
                  <a:pt x="171469" y="158762"/>
                  <a:pt x="105048" y="161925"/>
                </a:cubicBezTo>
                <a:lnTo>
                  <a:pt x="47898" y="180975"/>
                </a:lnTo>
                <a:lnTo>
                  <a:pt x="19323" y="190500"/>
                </a:lnTo>
                <a:cubicBezTo>
                  <a:pt x="12973" y="209550"/>
                  <a:pt x="-2218" y="227725"/>
                  <a:pt x="273" y="247650"/>
                </a:cubicBezTo>
                <a:cubicBezTo>
                  <a:pt x="6057" y="293919"/>
                  <a:pt x="8414" y="327840"/>
                  <a:pt x="19323" y="371475"/>
                </a:cubicBezTo>
                <a:cubicBezTo>
                  <a:pt x="21758" y="381215"/>
                  <a:pt x="26090" y="390396"/>
                  <a:pt x="28848" y="400050"/>
                </a:cubicBezTo>
                <a:cubicBezTo>
                  <a:pt x="32444" y="412637"/>
                  <a:pt x="34611" y="425611"/>
                  <a:pt x="38373" y="438150"/>
                </a:cubicBezTo>
                <a:cubicBezTo>
                  <a:pt x="44143" y="457384"/>
                  <a:pt x="51073" y="476250"/>
                  <a:pt x="57423" y="495300"/>
                </a:cubicBezTo>
                <a:lnTo>
                  <a:pt x="85998" y="581025"/>
                </a:lnTo>
                <a:cubicBezTo>
                  <a:pt x="89173" y="590550"/>
                  <a:pt x="93554" y="599755"/>
                  <a:pt x="95523" y="609600"/>
                </a:cubicBezTo>
                <a:cubicBezTo>
                  <a:pt x="100686" y="635416"/>
                  <a:pt x="100739" y="667113"/>
                  <a:pt x="124098" y="685800"/>
                </a:cubicBezTo>
                <a:cubicBezTo>
                  <a:pt x="131938" y="692072"/>
                  <a:pt x="143445" y="691370"/>
                  <a:pt x="152673" y="695325"/>
                </a:cubicBezTo>
                <a:cubicBezTo>
                  <a:pt x="165724" y="700918"/>
                  <a:pt x="177478" y="709389"/>
                  <a:pt x="190773" y="714375"/>
                </a:cubicBezTo>
                <a:cubicBezTo>
                  <a:pt x="224387" y="726980"/>
                  <a:pt x="232087" y="723900"/>
                  <a:pt x="247923" y="685800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Freihandform 4"/>
          <p:cNvSpPr/>
          <p:nvPr/>
        </p:nvSpPr>
        <p:spPr>
          <a:xfrm>
            <a:off x="142875" y="752475"/>
            <a:ext cx="1602002" cy="2724150"/>
          </a:xfrm>
          <a:custGeom>
            <a:avLst/>
            <a:gdLst>
              <a:gd name="connsiteX0" fmla="*/ 304800 w 1602002"/>
              <a:gd name="connsiteY0" fmla="*/ 19050 h 2724150"/>
              <a:gd name="connsiteX1" fmla="*/ 304800 w 1602002"/>
              <a:gd name="connsiteY1" fmla="*/ 19050 h 2724150"/>
              <a:gd name="connsiteX2" fmla="*/ 238125 w 1602002"/>
              <a:gd name="connsiteY2" fmla="*/ 66675 h 2724150"/>
              <a:gd name="connsiteX3" fmla="*/ 238125 w 1602002"/>
              <a:gd name="connsiteY3" fmla="*/ 314325 h 2724150"/>
              <a:gd name="connsiteX4" fmla="*/ 247650 w 1602002"/>
              <a:gd name="connsiteY4" fmla="*/ 342900 h 2724150"/>
              <a:gd name="connsiteX5" fmla="*/ 304800 w 1602002"/>
              <a:gd name="connsiteY5" fmla="*/ 381000 h 2724150"/>
              <a:gd name="connsiteX6" fmla="*/ 314325 w 1602002"/>
              <a:gd name="connsiteY6" fmla="*/ 419100 h 2724150"/>
              <a:gd name="connsiteX7" fmla="*/ 304800 w 1602002"/>
              <a:gd name="connsiteY7" fmla="*/ 638175 h 2724150"/>
              <a:gd name="connsiteX8" fmla="*/ 285750 w 1602002"/>
              <a:gd name="connsiteY8" fmla="*/ 695325 h 2724150"/>
              <a:gd name="connsiteX9" fmla="*/ 247650 w 1602002"/>
              <a:gd name="connsiteY9" fmla="*/ 752475 h 2724150"/>
              <a:gd name="connsiteX10" fmla="*/ 219075 w 1602002"/>
              <a:gd name="connsiteY10" fmla="*/ 771525 h 2724150"/>
              <a:gd name="connsiteX11" fmla="*/ 200025 w 1602002"/>
              <a:gd name="connsiteY11" fmla="*/ 800100 h 2724150"/>
              <a:gd name="connsiteX12" fmla="*/ 171450 w 1602002"/>
              <a:gd name="connsiteY12" fmla="*/ 819150 h 2724150"/>
              <a:gd name="connsiteX13" fmla="*/ 133350 w 1602002"/>
              <a:gd name="connsiteY13" fmla="*/ 847725 h 2724150"/>
              <a:gd name="connsiteX14" fmla="*/ 95250 w 1602002"/>
              <a:gd name="connsiteY14" fmla="*/ 933450 h 2724150"/>
              <a:gd name="connsiteX15" fmla="*/ 85725 w 1602002"/>
              <a:gd name="connsiteY15" fmla="*/ 962025 h 2724150"/>
              <a:gd name="connsiteX16" fmla="*/ 57150 w 1602002"/>
              <a:gd name="connsiteY16" fmla="*/ 1019175 h 2724150"/>
              <a:gd name="connsiteX17" fmla="*/ 38100 w 1602002"/>
              <a:gd name="connsiteY17" fmla="*/ 1047750 h 2724150"/>
              <a:gd name="connsiteX18" fmla="*/ 28575 w 1602002"/>
              <a:gd name="connsiteY18" fmla="*/ 1076325 h 2724150"/>
              <a:gd name="connsiteX19" fmla="*/ 0 w 1602002"/>
              <a:gd name="connsiteY19" fmla="*/ 1133475 h 2724150"/>
              <a:gd name="connsiteX20" fmla="*/ 9525 w 1602002"/>
              <a:gd name="connsiteY20" fmla="*/ 1276350 h 2724150"/>
              <a:gd name="connsiteX21" fmla="*/ 28575 w 1602002"/>
              <a:gd name="connsiteY21" fmla="*/ 1333500 h 2724150"/>
              <a:gd name="connsiteX22" fmla="*/ 47625 w 1602002"/>
              <a:gd name="connsiteY22" fmla="*/ 1419225 h 2724150"/>
              <a:gd name="connsiteX23" fmla="*/ 76200 w 1602002"/>
              <a:gd name="connsiteY23" fmla="*/ 1514475 h 2724150"/>
              <a:gd name="connsiteX24" fmla="*/ 85725 w 1602002"/>
              <a:gd name="connsiteY24" fmla="*/ 1543050 h 2724150"/>
              <a:gd name="connsiteX25" fmla="*/ 104775 w 1602002"/>
              <a:gd name="connsiteY25" fmla="*/ 1571625 h 2724150"/>
              <a:gd name="connsiteX26" fmla="*/ 123825 w 1602002"/>
              <a:gd name="connsiteY26" fmla="*/ 1628775 h 2724150"/>
              <a:gd name="connsiteX27" fmla="*/ 142875 w 1602002"/>
              <a:gd name="connsiteY27" fmla="*/ 1657350 h 2724150"/>
              <a:gd name="connsiteX28" fmla="*/ 161925 w 1602002"/>
              <a:gd name="connsiteY28" fmla="*/ 1714500 h 2724150"/>
              <a:gd name="connsiteX29" fmla="*/ 142875 w 1602002"/>
              <a:gd name="connsiteY29" fmla="*/ 1790700 h 2724150"/>
              <a:gd name="connsiteX30" fmla="*/ 123825 w 1602002"/>
              <a:gd name="connsiteY30" fmla="*/ 1819275 h 2724150"/>
              <a:gd name="connsiteX31" fmla="*/ 114300 w 1602002"/>
              <a:gd name="connsiteY31" fmla="*/ 1847850 h 2724150"/>
              <a:gd name="connsiteX32" fmla="*/ 161925 w 1602002"/>
              <a:gd name="connsiteY32" fmla="*/ 2038350 h 2724150"/>
              <a:gd name="connsiteX33" fmla="*/ 219075 w 1602002"/>
              <a:gd name="connsiteY33" fmla="*/ 2076450 h 2724150"/>
              <a:gd name="connsiteX34" fmla="*/ 247650 w 1602002"/>
              <a:gd name="connsiteY34" fmla="*/ 2095500 h 2724150"/>
              <a:gd name="connsiteX35" fmla="*/ 304800 w 1602002"/>
              <a:gd name="connsiteY35" fmla="*/ 2114550 h 2724150"/>
              <a:gd name="connsiteX36" fmla="*/ 333375 w 1602002"/>
              <a:gd name="connsiteY36" fmla="*/ 2124075 h 2724150"/>
              <a:gd name="connsiteX37" fmla="*/ 361950 w 1602002"/>
              <a:gd name="connsiteY37" fmla="*/ 2133600 h 2724150"/>
              <a:gd name="connsiteX38" fmla="*/ 361950 w 1602002"/>
              <a:gd name="connsiteY38" fmla="*/ 2276475 h 2724150"/>
              <a:gd name="connsiteX39" fmla="*/ 342900 w 1602002"/>
              <a:gd name="connsiteY39" fmla="*/ 2333625 h 2724150"/>
              <a:gd name="connsiteX40" fmla="*/ 361950 w 1602002"/>
              <a:gd name="connsiteY40" fmla="*/ 2400300 h 2724150"/>
              <a:gd name="connsiteX41" fmla="*/ 381000 w 1602002"/>
              <a:gd name="connsiteY41" fmla="*/ 2438400 h 2724150"/>
              <a:gd name="connsiteX42" fmla="*/ 409575 w 1602002"/>
              <a:gd name="connsiteY42" fmla="*/ 2447925 h 2724150"/>
              <a:gd name="connsiteX43" fmla="*/ 438150 w 1602002"/>
              <a:gd name="connsiteY43" fmla="*/ 2466975 h 2724150"/>
              <a:gd name="connsiteX44" fmla="*/ 457200 w 1602002"/>
              <a:gd name="connsiteY44" fmla="*/ 2495550 h 2724150"/>
              <a:gd name="connsiteX45" fmla="*/ 495300 w 1602002"/>
              <a:gd name="connsiteY45" fmla="*/ 2505075 h 2724150"/>
              <a:gd name="connsiteX46" fmla="*/ 552450 w 1602002"/>
              <a:gd name="connsiteY46" fmla="*/ 2533650 h 2724150"/>
              <a:gd name="connsiteX47" fmla="*/ 581025 w 1602002"/>
              <a:gd name="connsiteY47" fmla="*/ 2543175 h 2724150"/>
              <a:gd name="connsiteX48" fmla="*/ 619125 w 1602002"/>
              <a:gd name="connsiteY48" fmla="*/ 2562225 h 2724150"/>
              <a:gd name="connsiteX49" fmla="*/ 647700 w 1602002"/>
              <a:gd name="connsiteY49" fmla="*/ 2581275 h 2724150"/>
              <a:gd name="connsiteX50" fmla="*/ 704850 w 1602002"/>
              <a:gd name="connsiteY50" fmla="*/ 2600325 h 2724150"/>
              <a:gd name="connsiteX51" fmla="*/ 733425 w 1602002"/>
              <a:gd name="connsiteY51" fmla="*/ 2609850 h 2724150"/>
              <a:gd name="connsiteX52" fmla="*/ 762000 w 1602002"/>
              <a:gd name="connsiteY52" fmla="*/ 2619375 h 2724150"/>
              <a:gd name="connsiteX53" fmla="*/ 838200 w 1602002"/>
              <a:gd name="connsiteY53" fmla="*/ 2638425 h 2724150"/>
              <a:gd name="connsiteX54" fmla="*/ 1123950 w 1602002"/>
              <a:gd name="connsiteY54" fmla="*/ 2657475 h 2724150"/>
              <a:gd name="connsiteX55" fmla="*/ 1228725 w 1602002"/>
              <a:gd name="connsiteY55" fmla="*/ 2686050 h 2724150"/>
              <a:gd name="connsiteX56" fmla="*/ 1257300 w 1602002"/>
              <a:gd name="connsiteY56" fmla="*/ 2705100 h 2724150"/>
              <a:gd name="connsiteX57" fmla="*/ 1457325 w 1602002"/>
              <a:gd name="connsiteY57" fmla="*/ 2724150 h 2724150"/>
              <a:gd name="connsiteX58" fmla="*/ 1533525 w 1602002"/>
              <a:gd name="connsiteY58" fmla="*/ 2714625 h 2724150"/>
              <a:gd name="connsiteX59" fmla="*/ 1562100 w 1602002"/>
              <a:gd name="connsiteY59" fmla="*/ 2705100 h 2724150"/>
              <a:gd name="connsiteX60" fmla="*/ 1571625 w 1602002"/>
              <a:gd name="connsiteY60" fmla="*/ 2676525 h 2724150"/>
              <a:gd name="connsiteX61" fmla="*/ 1600200 w 1602002"/>
              <a:gd name="connsiteY61" fmla="*/ 2600325 h 2724150"/>
              <a:gd name="connsiteX62" fmla="*/ 1571625 w 1602002"/>
              <a:gd name="connsiteY62" fmla="*/ 2419350 h 2724150"/>
              <a:gd name="connsiteX63" fmla="*/ 1543050 w 1602002"/>
              <a:gd name="connsiteY63" fmla="*/ 2400300 h 2724150"/>
              <a:gd name="connsiteX64" fmla="*/ 1524000 w 1602002"/>
              <a:gd name="connsiteY64" fmla="*/ 2371725 h 2724150"/>
              <a:gd name="connsiteX65" fmla="*/ 1495425 w 1602002"/>
              <a:gd name="connsiteY65" fmla="*/ 2352675 h 2724150"/>
              <a:gd name="connsiteX66" fmla="*/ 1476375 w 1602002"/>
              <a:gd name="connsiteY66" fmla="*/ 2295525 h 2724150"/>
              <a:gd name="connsiteX67" fmla="*/ 1438275 w 1602002"/>
              <a:gd name="connsiteY67" fmla="*/ 2238375 h 2724150"/>
              <a:gd name="connsiteX68" fmla="*/ 1409700 w 1602002"/>
              <a:gd name="connsiteY68" fmla="*/ 2181225 h 2724150"/>
              <a:gd name="connsiteX69" fmla="*/ 1381125 w 1602002"/>
              <a:gd name="connsiteY69" fmla="*/ 2124075 h 2724150"/>
              <a:gd name="connsiteX70" fmla="*/ 1371600 w 1602002"/>
              <a:gd name="connsiteY70" fmla="*/ 2019300 h 2724150"/>
              <a:gd name="connsiteX71" fmla="*/ 1352550 w 1602002"/>
              <a:gd name="connsiteY71" fmla="*/ 1990725 h 2724150"/>
              <a:gd name="connsiteX72" fmla="*/ 1343025 w 1602002"/>
              <a:gd name="connsiteY72" fmla="*/ 1914525 h 2724150"/>
              <a:gd name="connsiteX73" fmla="*/ 1333500 w 1602002"/>
              <a:gd name="connsiteY73" fmla="*/ 1885950 h 2724150"/>
              <a:gd name="connsiteX74" fmla="*/ 1323975 w 1602002"/>
              <a:gd name="connsiteY74" fmla="*/ 1847850 h 2724150"/>
              <a:gd name="connsiteX75" fmla="*/ 1257300 w 1602002"/>
              <a:gd name="connsiteY75" fmla="*/ 1762125 h 2724150"/>
              <a:gd name="connsiteX76" fmla="*/ 1209675 w 1602002"/>
              <a:gd name="connsiteY76" fmla="*/ 1724025 h 2724150"/>
              <a:gd name="connsiteX77" fmla="*/ 1171575 w 1602002"/>
              <a:gd name="connsiteY77" fmla="*/ 1676400 h 2724150"/>
              <a:gd name="connsiteX78" fmla="*/ 1143000 w 1602002"/>
              <a:gd name="connsiteY78" fmla="*/ 1619250 h 2724150"/>
              <a:gd name="connsiteX79" fmla="*/ 1114425 w 1602002"/>
              <a:gd name="connsiteY79" fmla="*/ 1600200 h 2724150"/>
              <a:gd name="connsiteX80" fmla="*/ 1104900 w 1602002"/>
              <a:gd name="connsiteY80" fmla="*/ 1571625 h 2724150"/>
              <a:gd name="connsiteX81" fmla="*/ 1076325 w 1602002"/>
              <a:gd name="connsiteY81" fmla="*/ 1562100 h 2724150"/>
              <a:gd name="connsiteX82" fmla="*/ 1047750 w 1602002"/>
              <a:gd name="connsiteY82" fmla="*/ 1543050 h 2724150"/>
              <a:gd name="connsiteX83" fmla="*/ 1019175 w 1602002"/>
              <a:gd name="connsiteY83" fmla="*/ 1533525 h 2724150"/>
              <a:gd name="connsiteX84" fmla="*/ 990600 w 1602002"/>
              <a:gd name="connsiteY84" fmla="*/ 1514475 h 2724150"/>
              <a:gd name="connsiteX85" fmla="*/ 895350 w 1602002"/>
              <a:gd name="connsiteY85" fmla="*/ 1504950 h 2724150"/>
              <a:gd name="connsiteX86" fmla="*/ 838200 w 1602002"/>
              <a:gd name="connsiteY86" fmla="*/ 1457325 h 2724150"/>
              <a:gd name="connsiteX87" fmla="*/ 790575 w 1602002"/>
              <a:gd name="connsiteY87" fmla="*/ 1409700 h 2724150"/>
              <a:gd name="connsiteX88" fmla="*/ 733425 w 1602002"/>
              <a:gd name="connsiteY88" fmla="*/ 1323975 h 2724150"/>
              <a:gd name="connsiteX89" fmla="*/ 714375 w 1602002"/>
              <a:gd name="connsiteY89" fmla="*/ 1295400 h 2724150"/>
              <a:gd name="connsiteX90" fmla="*/ 657225 w 1602002"/>
              <a:gd name="connsiteY90" fmla="*/ 1257300 h 2724150"/>
              <a:gd name="connsiteX91" fmla="*/ 647700 w 1602002"/>
              <a:gd name="connsiteY91" fmla="*/ 1228725 h 2724150"/>
              <a:gd name="connsiteX92" fmla="*/ 628650 w 1602002"/>
              <a:gd name="connsiteY92" fmla="*/ 1200150 h 2724150"/>
              <a:gd name="connsiteX93" fmla="*/ 619125 w 1602002"/>
              <a:gd name="connsiteY93" fmla="*/ 1152525 h 2724150"/>
              <a:gd name="connsiteX94" fmla="*/ 628650 w 1602002"/>
              <a:gd name="connsiteY94" fmla="*/ 1038225 h 2724150"/>
              <a:gd name="connsiteX95" fmla="*/ 638175 w 1602002"/>
              <a:gd name="connsiteY95" fmla="*/ 1009650 h 2724150"/>
              <a:gd name="connsiteX96" fmla="*/ 647700 w 1602002"/>
              <a:gd name="connsiteY96" fmla="*/ 952500 h 2724150"/>
              <a:gd name="connsiteX97" fmla="*/ 638175 w 1602002"/>
              <a:gd name="connsiteY97" fmla="*/ 781050 h 2724150"/>
              <a:gd name="connsiteX98" fmla="*/ 638175 w 1602002"/>
              <a:gd name="connsiteY98" fmla="*/ 666750 h 2724150"/>
              <a:gd name="connsiteX99" fmla="*/ 647700 w 1602002"/>
              <a:gd name="connsiteY99" fmla="*/ 628650 h 2724150"/>
              <a:gd name="connsiteX100" fmla="*/ 676275 w 1602002"/>
              <a:gd name="connsiteY100" fmla="*/ 619125 h 2724150"/>
              <a:gd name="connsiteX101" fmla="*/ 809625 w 1602002"/>
              <a:gd name="connsiteY101" fmla="*/ 609600 h 2724150"/>
              <a:gd name="connsiteX102" fmla="*/ 838200 w 1602002"/>
              <a:gd name="connsiteY102" fmla="*/ 600075 h 2724150"/>
              <a:gd name="connsiteX103" fmla="*/ 876300 w 1602002"/>
              <a:gd name="connsiteY103" fmla="*/ 590550 h 2724150"/>
              <a:gd name="connsiteX104" fmla="*/ 904875 w 1602002"/>
              <a:gd name="connsiteY104" fmla="*/ 571500 h 2724150"/>
              <a:gd name="connsiteX105" fmla="*/ 942975 w 1602002"/>
              <a:gd name="connsiteY105" fmla="*/ 514350 h 2724150"/>
              <a:gd name="connsiteX106" fmla="*/ 962025 w 1602002"/>
              <a:gd name="connsiteY106" fmla="*/ 457200 h 2724150"/>
              <a:gd name="connsiteX107" fmla="*/ 971550 w 1602002"/>
              <a:gd name="connsiteY107" fmla="*/ 428625 h 2724150"/>
              <a:gd name="connsiteX108" fmla="*/ 981075 w 1602002"/>
              <a:gd name="connsiteY108" fmla="*/ 400050 h 2724150"/>
              <a:gd name="connsiteX109" fmla="*/ 971550 w 1602002"/>
              <a:gd name="connsiteY109" fmla="*/ 247650 h 2724150"/>
              <a:gd name="connsiteX110" fmla="*/ 962025 w 1602002"/>
              <a:gd name="connsiteY110" fmla="*/ 171450 h 2724150"/>
              <a:gd name="connsiteX111" fmla="*/ 942975 w 1602002"/>
              <a:gd name="connsiteY111" fmla="*/ 114300 h 2724150"/>
              <a:gd name="connsiteX112" fmla="*/ 914400 w 1602002"/>
              <a:gd name="connsiteY112" fmla="*/ 57150 h 2724150"/>
              <a:gd name="connsiteX113" fmla="*/ 885825 w 1602002"/>
              <a:gd name="connsiteY113" fmla="*/ 47625 h 2724150"/>
              <a:gd name="connsiteX114" fmla="*/ 857250 w 1602002"/>
              <a:gd name="connsiteY114" fmla="*/ 28575 h 2724150"/>
              <a:gd name="connsiteX115" fmla="*/ 781050 w 1602002"/>
              <a:gd name="connsiteY115" fmla="*/ 9525 h 2724150"/>
              <a:gd name="connsiteX116" fmla="*/ 752475 w 1602002"/>
              <a:gd name="connsiteY116" fmla="*/ 0 h 2724150"/>
              <a:gd name="connsiteX117" fmla="*/ 419100 w 1602002"/>
              <a:gd name="connsiteY117" fmla="*/ 9525 h 2724150"/>
              <a:gd name="connsiteX118" fmla="*/ 304800 w 1602002"/>
              <a:gd name="connsiteY118" fmla="*/ 19050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1602002" h="2724150">
                <a:moveTo>
                  <a:pt x="304800" y="19050"/>
                </a:moveTo>
                <a:lnTo>
                  <a:pt x="304800" y="19050"/>
                </a:lnTo>
                <a:cubicBezTo>
                  <a:pt x="282575" y="34925"/>
                  <a:pt x="249218" y="41717"/>
                  <a:pt x="238125" y="66675"/>
                </a:cubicBezTo>
                <a:cubicBezTo>
                  <a:pt x="218301" y="111280"/>
                  <a:pt x="232549" y="269720"/>
                  <a:pt x="238125" y="314325"/>
                </a:cubicBezTo>
                <a:cubicBezTo>
                  <a:pt x="239370" y="324288"/>
                  <a:pt x="240550" y="335800"/>
                  <a:pt x="247650" y="342900"/>
                </a:cubicBezTo>
                <a:cubicBezTo>
                  <a:pt x="263839" y="359089"/>
                  <a:pt x="304800" y="381000"/>
                  <a:pt x="304800" y="381000"/>
                </a:cubicBezTo>
                <a:cubicBezTo>
                  <a:pt x="307975" y="393700"/>
                  <a:pt x="314325" y="406009"/>
                  <a:pt x="314325" y="419100"/>
                </a:cubicBezTo>
                <a:cubicBezTo>
                  <a:pt x="314325" y="492194"/>
                  <a:pt x="312321" y="565469"/>
                  <a:pt x="304800" y="638175"/>
                </a:cubicBezTo>
                <a:cubicBezTo>
                  <a:pt x="302734" y="658149"/>
                  <a:pt x="296889" y="678617"/>
                  <a:pt x="285750" y="695325"/>
                </a:cubicBezTo>
                <a:cubicBezTo>
                  <a:pt x="273050" y="714375"/>
                  <a:pt x="266700" y="739775"/>
                  <a:pt x="247650" y="752475"/>
                </a:cubicBezTo>
                <a:lnTo>
                  <a:pt x="219075" y="771525"/>
                </a:lnTo>
                <a:cubicBezTo>
                  <a:pt x="212725" y="781050"/>
                  <a:pt x="208120" y="792005"/>
                  <a:pt x="200025" y="800100"/>
                </a:cubicBezTo>
                <a:cubicBezTo>
                  <a:pt x="191930" y="808195"/>
                  <a:pt x="180765" y="812496"/>
                  <a:pt x="171450" y="819150"/>
                </a:cubicBezTo>
                <a:cubicBezTo>
                  <a:pt x="158532" y="828377"/>
                  <a:pt x="144575" y="836500"/>
                  <a:pt x="133350" y="847725"/>
                </a:cubicBezTo>
                <a:cubicBezTo>
                  <a:pt x="110709" y="870366"/>
                  <a:pt x="104681" y="905156"/>
                  <a:pt x="95250" y="933450"/>
                </a:cubicBezTo>
                <a:cubicBezTo>
                  <a:pt x="92075" y="942975"/>
                  <a:pt x="91294" y="953671"/>
                  <a:pt x="85725" y="962025"/>
                </a:cubicBezTo>
                <a:cubicBezTo>
                  <a:pt x="31130" y="1043917"/>
                  <a:pt x="96585" y="940305"/>
                  <a:pt x="57150" y="1019175"/>
                </a:cubicBezTo>
                <a:cubicBezTo>
                  <a:pt x="52030" y="1029414"/>
                  <a:pt x="43220" y="1037511"/>
                  <a:pt x="38100" y="1047750"/>
                </a:cubicBezTo>
                <a:cubicBezTo>
                  <a:pt x="33610" y="1056730"/>
                  <a:pt x="33065" y="1067345"/>
                  <a:pt x="28575" y="1076325"/>
                </a:cubicBezTo>
                <a:cubicBezTo>
                  <a:pt x="-8354" y="1150183"/>
                  <a:pt x="23941" y="1061651"/>
                  <a:pt x="0" y="1133475"/>
                </a:cubicBezTo>
                <a:cubicBezTo>
                  <a:pt x="3175" y="1181100"/>
                  <a:pt x="2775" y="1229099"/>
                  <a:pt x="9525" y="1276350"/>
                </a:cubicBezTo>
                <a:cubicBezTo>
                  <a:pt x="12365" y="1296229"/>
                  <a:pt x="24219" y="1313898"/>
                  <a:pt x="28575" y="1333500"/>
                </a:cubicBezTo>
                <a:cubicBezTo>
                  <a:pt x="34925" y="1362075"/>
                  <a:pt x="41043" y="1390703"/>
                  <a:pt x="47625" y="1419225"/>
                </a:cubicBezTo>
                <a:cubicBezTo>
                  <a:pt x="58421" y="1466009"/>
                  <a:pt x="58531" y="1461467"/>
                  <a:pt x="76200" y="1514475"/>
                </a:cubicBezTo>
                <a:cubicBezTo>
                  <a:pt x="79375" y="1524000"/>
                  <a:pt x="80156" y="1534696"/>
                  <a:pt x="85725" y="1543050"/>
                </a:cubicBezTo>
                <a:cubicBezTo>
                  <a:pt x="92075" y="1552575"/>
                  <a:pt x="100126" y="1561164"/>
                  <a:pt x="104775" y="1571625"/>
                </a:cubicBezTo>
                <a:cubicBezTo>
                  <a:pt x="112930" y="1589975"/>
                  <a:pt x="112686" y="1612067"/>
                  <a:pt x="123825" y="1628775"/>
                </a:cubicBezTo>
                <a:cubicBezTo>
                  <a:pt x="130175" y="1638300"/>
                  <a:pt x="138226" y="1646889"/>
                  <a:pt x="142875" y="1657350"/>
                </a:cubicBezTo>
                <a:cubicBezTo>
                  <a:pt x="151030" y="1675700"/>
                  <a:pt x="161925" y="1714500"/>
                  <a:pt x="161925" y="1714500"/>
                </a:cubicBezTo>
                <a:cubicBezTo>
                  <a:pt x="155575" y="1739900"/>
                  <a:pt x="151822" y="1766095"/>
                  <a:pt x="142875" y="1790700"/>
                </a:cubicBezTo>
                <a:cubicBezTo>
                  <a:pt x="138963" y="1801458"/>
                  <a:pt x="128945" y="1809036"/>
                  <a:pt x="123825" y="1819275"/>
                </a:cubicBezTo>
                <a:cubicBezTo>
                  <a:pt x="119335" y="1828255"/>
                  <a:pt x="117475" y="1838325"/>
                  <a:pt x="114300" y="1847850"/>
                </a:cubicBezTo>
                <a:cubicBezTo>
                  <a:pt x="117814" y="1897050"/>
                  <a:pt x="103032" y="1999088"/>
                  <a:pt x="161925" y="2038350"/>
                </a:cubicBezTo>
                <a:lnTo>
                  <a:pt x="219075" y="2076450"/>
                </a:lnTo>
                <a:cubicBezTo>
                  <a:pt x="228600" y="2082800"/>
                  <a:pt x="236790" y="2091880"/>
                  <a:pt x="247650" y="2095500"/>
                </a:cubicBezTo>
                <a:lnTo>
                  <a:pt x="304800" y="2114550"/>
                </a:lnTo>
                <a:lnTo>
                  <a:pt x="333375" y="2124075"/>
                </a:lnTo>
                <a:lnTo>
                  <a:pt x="361950" y="2133600"/>
                </a:lnTo>
                <a:cubicBezTo>
                  <a:pt x="370414" y="2226700"/>
                  <a:pt x="380819" y="2213578"/>
                  <a:pt x="361950" y="2276475"/>
                </a:cubicBezTo>
                <a:cubicBezTo>
                  <a:pt x="356180" y="2295709"/>
                  <a:pt x="342900" y="2333625"/>
                  <a:pt x="342900" y="2333625"/>
                </a:cubicBezTo>
                <a:cubicBezTo>
                  <a:pt x="347733" y="2352959"/>
                  <a:pt x="353751" y="2381169"/>
                  <a:pt x="361950" y="2400300"/>
                </a:cubicBezTo>
                <a:cubicBezTo>
                  <a:pt x="367543" y="2413351"/>
                  <a:pt x="370960" y="2428360"/>
                  <a:pt x="381000" y="2438400"/>
                </a:cubicBezTo>
                <a:cubicBezTo>
                  <a:pt x="388100" y="2445500"/>
                  <a:pt x="400595" y="2443435"/>
                  <a:pt x="409575" y="2447925"/>
                </a:cubicBezTo>
                <a:cubicBezTo>
                  <a:pt x="419814" y="2453045"/>
                  <a:pt x="428625" y="2460625"/>
                  <a:pt x="438150" y="2466975"/>
                </a:cubicBezTo>
                <a:cubicBezTo>
                  <a:pt x="444500" y="2476500"/>
                  <a:pt x="447675" y="2489200"/>
                  <a:pt x="457200" y="2495550"/>
                </a:cubicBezTo>
                <a:cubicBezTo>
                  <a:pt x="468092" y="2502812"/>
                  <a:pt x="482713" y="2501479"/>
                  <a:pt x="495300" y="2505075"/>
                </a:cubicBezTo>
                <a:cubicBezTo>
                  <a:pt x="551163" y="2521036"/>
                  <a:pt x="496790" y="2505820"/>
                  <a:pt x="552450" y="2533650"/>
                </a:cubicBezTo>
                <a:cubicBezTo>
                  <a:pt x="561430" y="2538140"/>
                  <a:pt x="571797" y="2539220"/>
                  <a:pt x="581025" y="2543175"/>
                </a:cubicBezTo>
                <a:cubicBezTo>
                  <a:pt x="594076" y="2548768"/>
                  <a:pt x="606797" y="2555180"/>
                  <a:pt x="619125" y="2562225"/>
                </a:cubicBezTo>
                <a:cubicBezTo>
                  <a:pt x="629064" y="2567905"/>
                  <a:pt x="637239" y="2576626"/>
                  <a:pt x="647700" y="2581275"/>
                </a:cubicBezTo>
                <a:cubicBezTo>
                  <a:pt x="666050" y="2589430"/>
                  <a:pt x="685800" y="2593975"/>
                  <a:pt x="704850" y="2600325"/>
                </a:cubicBezTo>
                <a:lnTo>
                  <a:pt x="733425" y="2609850"/>
                </a:lnTo>
                <a:cubicBezTo>
                  <a:pt x="742950" y="2613025"/>
                  <a:pt x="752260" y="2616940"/>
                  <a:pt x="762000" y="2619375"/>
                </a:cubicBezTo>
                <a:cubicBezTo>
                  <a:pt x="787400" y="2625725"/>
                  <a:pt x="812076" y="2636683"/>
                  <a:pt x="838200" y="2638425"/>
                </a:cubicBezTo>
                <a:lnTo>
                  <a:pt x="1123950" y="2657475"/>
                </a:lnTo>
                <a:cubicBezTo>
                  <a:pt x="1196459" y="2681645"/>
                  <a:pt x="1161409" y="2672587"/>
                  <a:pt x="1228725" y="2686050"/>
                </a:cubicBezTo>
                <a:cubicBezTo>
                  <a:pt x="1238250" y="2692400"/>
                  <a:pt x="1246440" y="2701480"/>
                  <a:pt x="1257300" y="2705100"/>
                </a:cubicBezTo>
                <a:cubicBezTo>
                  <a:pt x="1296387" y="2718129"/>
                  <a:pt x="1456182" y="2724074"/>
                  <a:pt x="1457325" y="2724150"/>
                </a:cubicBezTo>
                <a:cubicBezTo>
                  <a:pt x="1482725" y="2720975"/>
                  <a:pt x="1508340" y="2719204"/>
                  <a:pt x="1533525" y="2714625"/>
                </a:cubicBezTo>
                <a:cubicBezTo>
                  <a:pt x="1543403" y="2712829"/>
                  <a:pt x="1555000" y="2712200"/>
                  <a:pt x="1562100" y="2705100"/>
                </a:cubicBezTo>
                <a:cubicBezTo>
                  <a:pt x="1569200" y="2698000"/>
                  <a:pt x="1567670" y="2685753"/>
                  <a:pt x="1571625" y="2676525"/>
                </a:cubicBezTo>
                <a:cubicBezTo>
                  <a:pt x="1601510" y="2606793"/>
                  <a:pt x="1582639" y="2670569"/>
                  <a:pt x="1600200" y="2600325"/>
                </a:cubicBezTo>
                <a:cubicBezTo>
                  <a:pt x="1596969" y="2548625"/>
                  <a:pt x="1617333" y="2465058"/>
                  <a:pt x="1571625" y="2419350"/>
                </a:cubicBezTo>
                <a:cubicBezTo>
                  <a:pt x="1563530" y="2411255"/>
                  <a:pt x="1552575" y="2406650"/>
                  <a:pt x="1543050" y="2400300"/>
                </a:cubicBezTo>
                <a:cubicBezTo>
                  <a:pt x="1536700" y="2390775"/>
                  <a:pt x="1532095" y="2379820"/>
                  <a:pt x="1524000" y="2371725"/>
                </a:cubicBezTo>
                <a:cubicBezTo>
                  <a:pt x="1515905" y="2363630"/>
                  <a:pt x="1501492" y="2362383"/>
                  <a:pt x="1495425" y="2352675"/>
                </a:cubicBezTo>
                <a:cubicBezTo>
                  <a:pt x="1484782" y="2335647"/>
                  <a:pt x="1487514" y="2312233"/>
                  <a:pt x="1476375" y="2295525"/>
                </a:cubicBezTo>
                <a:cubicBezTo>
                  <a:pt x="1463675" y="2276475"/>
                  <a:pt x="1445515" y="2260095"/>
                  <a:pt x="1438275" y="2238375"/>
                </a:cubicBezTo>
                <a:cubicBezTo>
                  <a:pt x="1414334" y="2166551"/>
                  <a:pt x="1446629" y="2255083"/>
                  <a:pt x="1409700" y="2181225"/>
                </a:cubicBezTo>
                <a:cubicBezTo>
                  <a:pt x="1370265" y="2102355"/>
                  <a:pt x="1435720" y="2205967"/>
                  <a:pt x="1381125" y="2124075"/>
                </a:cubicBezTo>
                <a:cubicBezTo>
                  <a:pt x="1377950" y="2089150"/>
                  <a:pt x="1378948" y="2053591"/>
                  <a:pt x="1371600" y="2019300"/>
                </a:cubicBezTo>
                <a:cubicBezTo>
                  <a:pt x="1369201" y="2008106"/>
                  <a:pt x="1355562" y="2001769"/>
                  <a:pt x="1352550" y="1990725"/>
                </a:cubicBezTo>
                <a:cubicBezTo>
                  <a:pt x="1345815" y="1966029"/>
                  <a:pt x="1347604" y="1939710"/>
                  <a:pt x="1343025" y="1914525"/>
                </a:cubicBezTo>
                <a:cubicBezTo>
                  <a:pt x="1341229" y="1904647"/>
                  <a:pt x="1336258" y="1895604"/>
                  <a:pt x="1333500" y="1885950"/>
                </a:cubicBezTo>
                <a:cubicBezTo>
                  <a:pt x="1329904" y="1873363"/>
                  <a:pt x="1329829" y="1859559"/>
                  <a:pt x="1323975" y="1847850"/>
                </a:cubicBezTo>
                <a:cubicBezTo>
                  <a:pt x="1287864" y="1775629"/>
                  <a:pt x="1296498" y="1809162"/>
                  <a:pt x="1257300" y="1762125"/>
                </a:cubicBezTo>
                <a:cubicBezTo>
                  <a:pt x="1224159" y="1722355"/>
                  <a:pt x="1256585" y="1739662"/>
                  <a:pt x="1209675" y="1724025"/>
                </a:cubicBezTo>
                <a:cubicBezTo>
                  <a:pt x="1191132" y="1668395"/>
                  <a:pt x="1214659" y="1719484"/>
                  <a:pt x="1171575" y="1676400"/>
                </a:cubicBezTo>
                <a:cubicBezTo>
                  <a:pt x="1091281" y="1596106"/>
                  <a:pt x="1204975" y="1696719"/>
                  <a:pt x="1143000" y="1619250"/>
                </a:cubicBezTo>
                <a:cubicBezTo>
                  <a:pt x="1135849" y="1610311"/>
                  <a:pt x="1123950" y="1606550"/>
                  <a:pt x="1114425" y="1600200"/>
                </a:cubicBezTo>
                <a:cubicBezTo>
                  <a:pt x="1111250" y="1590675"/>
                  <a:pt x="1112000" y="1578725"/>
                  <a:pt x="1104900" y="1571625"/>
                </a:cubicBezTo>
                <a:cubicBezTo>
                  <a:pt x="1097800" y="1564525"/>
                  <a:pt x="1085305" y="1566590"/>
                  <a:pt x="1076325" y="1562100"/>
                </a:cubicBezTo>
                <a:cubicBezTo>
                  <a:pt x="1066086" y="1556980"/>
                  <a:pt x="1057989" y="1548170"/>
                  <a:pt x="1047750" y="1543050"/>
                </a:cubicBezTo>
                <a:cubicBezTo>
                  <a:pt x="1038770" y="1538560"/>
                  <a:pt x="1028155" y="1538015"/>
                  <a:pt x="1019175" y="1533525"/>
                </a:cubicBezTo>
                <a:cubicBezTo>
                  <a:pt x="1008936" y="1528405"/>
                  <a:pt x="1001754" y="1517049"/>
                  <a:pt x="990600" y="1514475"/>
                </a:cubicBezTo>
                <a:cubicBezTo>
                  <a:pt x="959509" y="1507300"/>
                  <a:pt x="927100" y="1508125"/>
                  <a:pt x="895350" y="1504950"/>
                </a:cubicBezTo>
                <a:cubicBezTo>
                  <a:pt x="867253" y="1486219"/>
                  <a:pt x="861119" y="1484827"/>
                  <a:pt x="838200" y="1457325"/>
                </a:cubicBezTo>
                <a:cubicBezTo>
                  <a:pt x="798513" y="1409700"/>
                  <a:pt x="842962" y="1444625"/>
                  <a:pt x="790575" y="1409700"/>
                </a:cubicBezTo>
                <a:lnTo>
                  <a:pt x="733425" y="1323975"/>
                </a:lnTo>
                <a:cubicBezTo>
                  <a:pt x="727075" y="1314450"/>
                  <a:pt x="723900" y="1301750"/>
                  <a:pt x="714375" y="1295400"/>
                </a:cubicBezTo>
                <a:lnTo>
                  <a:pt x="657225" y="1257300"/>
                </a:lnTo>
                <a:cubicBezTo>
                  <a:pt x="654050" y="1247775"/>
                  <a:pt x="652190" y="1237705"/>
                  <a:pt x="647700" y="1228725"/>
                </a:cubicBezTo>
                <a:cubicBezTo>
                  <a:pt x="642580" y="1218486"/>
                  <a:pt x="632670" y="1210869"/>
                  <a:pt x="628650" y="1200150"/>
                </a:cubicBezTo>
                <a:cubicBezTo>
                  <a:pt x="622966" y="1184991"/>
                  <a:pt x="622300" y="1168400"/>
                  <a:pt x="619125" y="1152525"/>
                </a:cubicBezTo>
                <a:cubicBezTo>
                  <a:pt x="622300" y="1114425"/>
                  <a:pt x="623597" y="1076122"/>
                  <a:pt x="628650" y="1038225"/>
                </a:cubicBezTo>
                <a:cubicBezTo>
                  <a:pt x="629977" y="1028273"/>
                  <a:pt x="635997" y="1019451"/>
                  <a:pt x="638175" y="1009650"/>
                </a:cubicBezTo>
                <a:cubicBezTo>
                  <a:pt x="642365" y="990797"/>
                  <a:pt x="644525" y="971550"/>
                  <a:pt x="647700" y="952500"/>
                </a:cubicBezTo>
                <a:cubicBezTo>
                  <a:pt x="644525" y="895350"/>
                  <a:pt x="642739" y="838106"/>
                  <a:pt x="638175" y="781050"/>
                </a:cubicBezTo>
                <a:cubicBezTo>
                  <a:pt x="630751" y="688249"/>
                  <a:pt x="621081" y="743673"/>
                  <a:pt x="638175" y="666750"/>
                </a:cubicBezTo>
                <a:cubicBezTo>
                  <a:pt x="641015" y="653971"/>
                  <a:pt x="639522" y="638872"/>
                  <a:pt x="647700" y="628650"/>
                </a:cubicBezTo>
                <a:cubicBezTo>
                  <a:pt x="653972" y="620810"/>
                  <a:pt x="666304" y="620298"/>
                  <a:pt x="676275" y="619125"/>
                </a:cubicBezTo>
                <a:cubicBezTo>
                  <a:pt x="720533" y="613918"/>
                  <a:pt x="765175" y="612775"/>
                  <a:pt x="809625" y="609600"/>
                </a:cubicBezTo>
                <a:cubicBezTo>
                  <a:pt x="819150" y="606425"/>
                  <a:pt x="828546" y="602833"/>
                  <a:pt x="838200" y="600075"/>
                </a:cubicBezTo>
                <a:cubicBezTo>
                  <a:pt x="850787" y="596479"/>
                  <a:pt x="864268" y="595707"/>
                  <a:pt x="876300" y="590550"/>
                </a:cubicBezTo>
                <a:cubicBezTo>
                  <a:pt x="886822" y="586041"/>
                  <a:pt x="895350" y="577850"/>
                  <a:pt x="904875" y="571500"/>
                </a:cubicBezTo>
                <a:cubicBezTo>
                  <a:pt x="936387" y="476965"/>
                  <a:pt x="883517" y="621374"/>
                  <a:pt x="942975" y="514350"/>
                </a:cubicBezTo>
                <a:cubicBezTo>
                  <a:pt x="952727" y="496797"/>
                  <a:pt x="955675" y="476250"/>
                  <a:pt x="962025" y="457200"/>
                </a:cubicBezTo>
                <a:lnTo>
                  <a:pt x="971550" y="428625"/>
                </a:lnTo>
                <a:lnTo>
                  <a:pt x="981075" y="400050"/>
                </a:lnTo>
                <a:cubicBezTo>
                  <a:pt x="977900" y="349250"/>
                  <a:pt x="975777" y="298373"/>
                  <a:pt x="971550" y="247650"/>
                </a:cubicBezTo>
                <a:cubicBezTo>
                  <a:pt x="969424" y="222141"/>
                  <a:pt x="967388" y="196479"/>
                  <a:pt x="962025" y="171450"/>
                </a:cubicBezTo>
                <a:cubicBezTo>
                  <a:pt x="957818" y="151815"/>
                  <a:pt x="949325" y="133350"/>
                  <a:pt x="942975" y="114300"/>
                </a:cubicBezTo>
                <a:cubicBezTo>
                  <a:pt x="936700" y="95476"/>
                  <a:pt x="931186" y="70579"/>
                  <a:pt x="914400" y="57150"/>
                </a:cubicBezTo>
                <a:cubicBezTo>
                  <a:pt x="906560" y="50878"/>
                  <a:pt x="894805" y="52115"/>
                  <a:pt x="885825" y="47625"/>
                </a:cubicBezTo>
                <a:cubicBezTo>
                  <a:pt x="875586" y="42505"/>
                  <a:pt x="867489" y="33695"/>
                  <a:pt x="857250" y="28575"/>
                </a:cubicBezTo>
                <a:cubicBezTo>
                  <a:pt x="835477" y="17689"/>
                  <a:pt x="802787" y="14959"/>
                  <a:pt x="781050" y="9525"/>
                </a:cubicBezTo>
                <a:cubicBezTo>
                  <a:pt x="771310" y="7090"/>
                  <a:pt x="762000" y="3175"/>
                  <a:pt x="752475" y="0"/>
                </a:cubicBezTo>
                <a:lnTo>
                  <a:pt x="419100" y="9525"/>
                </a:lnTo>
                <a:cubicBezTo>
                  <a:pt x="200216" y="19948"/>
                  <a:pt x="323850" y="17463"/>
                  <a:pt x="304800" y="19050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reihandform 5"/>
          <p:cNvSpPr/>
          <p:nvPr/>
        </p:nvSpPr>
        <p:spPr>
          <a:xfrm>
            <a:off x="3200261" y="3162300"/>
            <a:ext cx="1543189" cy="3600450"/>
          </a:xfrm>
          <a:custGeom>
            <a:avLst/>
            <a:gdLst>
              <a:gd name="connsiteX0" fmla="*/ 285889 w 1543189"/>
              <a:gd name="connsiteY0" fmla="*/ 28575 h 3600450"/>
              <a:gd name="connsiteX1" fmla="*/ 285889 w 1543189"/>
              <a:gd name="connsiteY1" fmla="*/ 28575 h 3600450"/>
              <a:gd name="connsiteX2" fmla="*/ 19189 w 1543189"/>
              <a:gd name="connsiteY2" fmla="*/ 76200 h 3600450"/>
              <a:gd name="connsiteX3" fmla="*/ 139 w 1543189"/>
              <a:gd name="connsiteY3" fmla="*/ 142875 h 3600450"/>
              <a:gd name="connsiteX4" fmla="*/ 66814 w 1543189"/>
              <a:gd name="connsiteY4" fmla="*/ 228600 h 3600450"/>
              <a:gd name="connsiteX5" fmla="*/ 133489 w 1543189"/>
              <a:gd name="connsiteY5" fmla="*/ 295275 h 3600450"/>
              <a:gd name="connsiteX6" fmla="*/ 162064 w 1543189"/>
              <a:gd name="connsiteY6" fmla="*/ 361950 h 3600450"/>
              <a:gd name="connsiteX7" fmla="*/ 190639 w 1543189"/>
              <a:gd name="connsiteY7" fmla="*/ 466725 h 3600450"/>
              <a:gd name="connsiteX8" fmla="*/ 181114 w 1543189"/>
              <a:gd name="connsiteY8" fmla="*/ 762000 h 3600450"/>
              <a:gd name="connsiteX9" fmla="*/ 200164 w 1543189"/>
              <a:gd name="connsiteY9" fmla="*/ 1038225 h 3600450"/>
              <a:gd name="connsiteX10" fmla="*/ 209689 w 1543189"/>
              <a:gd name="connsiteY10" fmla="*/ 1085850 h 3600450"/>
              <a:gd name="connsiteX11" fmla="*/ 247789 w 1543189"/>
              <a:gd name="connsiteY11" fmla="*/ 1171575 h 3600450"/>
              <a:gd name="connsiteX12" fmla="*/ 266839 w 1543189"/>
              <a:gd name="connsiteY12" fmla="*/ 1228725 h 3600450"/>
              <a:gd name="connsiteX13" fmla="*/ 276364 w 1543189"/>
              <a:gd name="connsiteY13" fmla="*/ 1257300 h 3600450"/>
              <a:gd name="connsiteX14" fmla="*/ 314464 w 1543189"/>
              <a:gd name="connsiteY14" fmla="*/ 1314450 h 3600450"/>
              <a:gd name="connsiteX15" fmla="*/ 333514 w 1543189"/>
              <a:gd name="connsiteY15" fmla="*/ 1371600 h 3600450"/>
              <a:gd name="connsiteX16" fmla="*/ 343039 w 1543189"/>
              <a:gd name="connsiteY16" fmla="*/ 1476375 h 3600450"/>
              <a:gd name="connsiteX17" fmla="*/ 381139 w 1543189"/>
              <a:gd name="connsiteY17" fmla="*/ 1562100 h 3600450"/>
              <a:gd name="connsiteX18" fmla="*/ 428764 w 1543189"/>
              <a:gd name="connsiteY18" fmla="*/ 1647825 h 3600450"/>
              <a:gd name="connsiteX19" fmla="*/ 438289 w 1543189"/>
              <a:gd name="connsiteY19" fmla="*/ 1676400 h 3600450"/>
              <a:gd name="connsiteX20" fmla="*/ 476389 w 1543189"/>
              <a:gd name="connsiteY20" fmla="*/ 1752600 h 3600450"/>
              <a:gd name="connsiteX21" fmla="*/ 495439 w 1543189"/>
              <a:gd name="connsiteY21" fmla="*/ 1819275 h 3600450"/>
              <a:gd name="connsiteX22" fmla="*/ 514489 w 1543189"/>
              <a:gd name="connsiteY22" fmla="*/ 1895475 h 3600450"/>
              <a:gd name="connsiteX23" fmla="*/ 571639 w 1543189"/>
              <a:gd name="connsiteY23" fmla="*/ 1962150 h 3600450"/>
              <a:gd name="connsiteX24" fmla="*/ 590689 w 1543189"/>
              <a:gd name="connsiteY24" fmla="*/ 2019300 h 3600450"/>
              <a:gd name="connsiteX25" fmla="*/ 609739 w 1543189"/>
              <a:gd name="connsiteY25" fmla="*/ 2047875 h 3600450"/>
              <a:gd name="connsiteX26" fmla="*/ 628789 w 1543189"/>
              <a:gd name="connsiteY26" fmla="*/ 2105025 h 3600450"/>
              <a:gd name="connsiteX27" fmla="*/ 647839 w 1543189"/>
              <a:gd name="connsiteY27" fmla="*/ 2133600 h 3600450"/>
              <a:gd name="connsiteX28" fmla="*/ 666889 w 1543189"/>
              <a:gd name="connsiteY28" fmla="*/ 2190750 h 3600450"/>
              <a:gd name="connsiteX29" fmla="*/ 685939 w 1543189"/>
              <a:gd name="connsiteY29" fmla="*/ 2219325 h 3600450"/>
              <a:gd name="connsiteX30" fmla="*/ 695464 w 1543189"/>
              <a:gd name="connsiteY30" fmla="*/ 2247900 h 3600450"/>
              <a:gd name="connsiteX31" fmla="*/ 724039 w 1543189"/>
              <a:gd name="connsiteY31" fmla="*/ 2257425 h 3600450"/>
              <a:gd name="connsiteX32" fmla="*/ 762139 w 1543189"/>
              <a:gd name="connsiteY32" fmla="*/ 2314575 h 3600450"/>
              <a:gd name="connsiteX33" fmla="*/ 809764 w 1543189"/>
              <a:gd name="connsiteY33" fmla="*/ 2381250 h 3600450"/>
              <a:gd name="connsiteX34" fmla="*/ 828814 w 1543189"/>
              <a:gd name="connsiteY34" fmla="*/ 2438400 h 3600450"/>
              <a:gd name="connsiteX35" fmla="*/ 838339 w 1543189"/>
              <a:gd name="connsiteY35" fmla="*/ 2581275 h 3600450"/>
              <a:gd name="connsiteX36" fmla="*/ 847864 w 1543189"/>
              <a:gd name="connsiteY36" fmla="*/ 2933700 h 3600450"/>
              <a:gd name="connsiteX37" fmla="*/ 876439 w 1543189"/>
              <a:gd name="connsiteY37" fmla="*/ 3038475 h 3600450"/>
              <a:gd name="connsiteX38" fmla="*/ 895489 w 1543189"/>
              <a:gd name="connsiteY38" fmla="*/ 3067050 h 3600450"/>
              <a:gd name="connsiteX39" fmla="*/ 924064 w 1543189"/>
              <a:gd name="connsiteY39" fmla="*/ 3124200 h 3600450"/>
              <a:gd name="connsiteX40" fmla="*/ 952639 w 1543189"/>
              <a:gd name="connsiteY40" fmla="*/ 3257550 h 3600450"/>
              <a:gd name="connsiteX41" fmla="*/ 981214 w 1543189"/>
              <a:gd name="connsiteY41" fmla="*/ 3438525 h 3600450"/>
              <a:gd name="connsiteX42" fmla="*/ 1019314 w 1543189"/>
              <a:gd name="connsiteY42" fmla="*/ 3495675 h 3600450"/>
              <a:gd name="connsiteX43" fmla="*/ 1028839 w 1543189"/>
              <a:gd name="connsiteY43" fmla="*/ 3524250 h 3600450"/>
              <a:gd name="connsiteX44" fmla="*/ 1124089 w 1543189"/>
              <a:gd name="connsiteY44" fmla="*/ 3581400 h 3600450"/>
              <a:gd name="connsiteX45" fmla="*/ 1152664 w 1543189"/>
              <a:gd name="connsiteY45" fmla="*/ 3600450 h 3600450"/>
              <a:gd name="connsiteX46" fmla="*/ 1295539 w 1543189"/>
              <a:gd name="connsiteY46" fmla="*/ 3581400 h 3600450"/>
              <a:gd name="connsiteX47" fmla="*/ 1352689 w 1543189"/>
              <a:gd name="connsiteY47" fmla="*/ 3543300 h 3600450"/>
              <a:gd name="connsiteX48" fmla="*/ 1371739 w 1543189"/>
              <a:gd name="connsiteY48" fmla="*/ 3514725 h 3600450"/>
              <a:gd name="connsiteX49" fmla="*/ 1400314 w 1543189"/>
              <a:gd name="connsiteY49" fmla="*/ 3505200 h 3600450"/>
              <a:gd name="connsiteX50" fmla="*/ 1428889 w 1543189"/>
              <a:gd name="connsiteY50" fmla="*/ 3486150 h 3600450"/>
              <a:gd name="connsiteX51" fmla="*/ 1438414 w 1543189"/>
              <a:gd name="connsiteY51" fmla="*/ 3457575 h 3600450"/>
              <a:gd name="connsiteX52" fmla="*/ 1476514 w 1543189"/>
              <a:gd name="connsiteY52" fmla="*/ 3400425 h 3600450"/>
              <a:gd name="connsiteX53" fmla="*/ 1505089 w 1543189"/>
              <a:gd name="connsiteY53" fmla="*/ 3333750 h 3600450"/>
              <a:gd name="connsiteX54" fmla="*/ 1524139 w 1543189"/>
              <a:gd name="connsiteY54" fmla="*/ 3276600 h 3600450"/>
              <a:gd name="connsiteX55" fmla="*/ 1533664 w 1543189"/>
              <a:gd name="connsiteY55" fmla="*/ 3248025 h 3600450"/>
              <a:gd name="connsiteX56" fmla="*/ 1543189 w 1543189"/>
              <a:gd name="connsiteY56" fmla="*/ 3190875 h 3600450"/>
              <a:gd name="connsiteX57" fmla="*/ 1533664 w 1543189"/>
              <a:gd name="connsiteY57" fmla="*/ 3105150 h 3600450"/>
              <a:gd name="connsiteX58" fmla="*/ 1514614 w 1543189"/>
              <a:gd name="connsiteY58" fmla="*/ 3048000 h 3600450"/>
              <a:gd name="connsiteX59" fmla="*/ 1505089 w 1543189"/>
              <a:gd name="connsiteY59" fmla="*/ 3019425 h 3600450"/>
              <a:gd name="connsiteX60" fmla="*/ 1495564 w 1543189"/>
              <a:gd name="connsiteY60" fmla="*/ 2990850 h 3600450"/>
              <a:gd name="connsiteX61" fmla="*/ 1476514 w 1543189"/>
              <a:gd name="connsiteY61" fmla="*/ 2962275 h 3600450"/>
              <a:gd name="connsiteX62" fmla="*/ 1447939 w 1543189"/>
              <a:gd name="connsiteY62" fmla="*/ 2390775 h 3600450"/>
              <a:gd name="connsiteX63" fmla="*/ 1409839 w 1543189"/>
              <a:gd name="connsiteY63" fmla="*/ 2305050 h 3600450"/>
              <a:gd name="connsiteX64" fmla="*/ 1390789 w 1543189"/>
              <a:gd name="connsiteY64" fmla="*/ 2266950 h 3600450"/>
              <a:gd name="connsiteX65" fmla="*/ 1371739 w 1543189"/>
              <a:gd name="connsiteY65" fmla="*/ 2238375 h 3600450"/>
              <a:gd name="connsiteX66" fmla="*/ 1362214 w 1543189"/>
              <a:gd name="connsiteY66" fmla="*/ 2209800 h 3600450"/>
              <a:gd name="connsiteX67" fmla="*/ 1333639 w 1543189"/>
              <a:gd name="connsiteY67" fmla="*/ 2171700 h 3600450"/>
              <a:gd name="connsiteX68" fmla="*/ 1295539 w 1543189"/>
              <a:gd name="connsiteY68" fmla="*/ 2124075 h 3600450"/>
              <a:gd name="connsiteX69" fmla="*/ 1266964 w 1543189"/>
              <a:gd name="connsiteY69" fmla="*/ 2057400 h 3600450"/>
              <a:gd name="connsiteX70" fmla="*/ 1181239 w 1543189"/>
              <a:gd name="connsiteY70" fmla="*/ 1990725 h 3600450"/>
              <a:gd name="connsiteX71" fmla="*/ 1152664 w 1543189"/>
              <a:gd name="connsiteY71" fmla="*/ 1971675 h 3600450"/>
              <a:gd name="connsiteX72" fmla="*/ 1105039 w 1543189"/>
              <a:gd name="connsiteY72" fmla="*/ 1962150 h 3600450"/>
              <a:gd name="connsiteX73" fmla="*/ 1124089 w 1543189"/>
              <a:gd name="connsiteY73" fmla="*/ 1866900 h 3600450"/>
              <a:gd name="connsiteX74" fmla="*/ 1162189 w 1543189"/>
              <a:gd name="connsiteY74" fmla="*/ 1809750 h 3600450"/>
              <a:gd name="connsiteX75" fmla="*/ 1133614 w 1543189"/>
              <a:gd name="connsiteY75" fmla="*/ 1695450 h 3600450"/>
              <a:gd name="connsiteX76" fmla="*/ 1095514 w 1543189"/>
              <a:gd name="connsiteY76" fmla="*/ 1590675 h 3600450"/>
              <a:gd name="connsiteX77" fmla="*/ 1066939 w 1543189"/>
              <a:gd name="connsiteY77" fmla="*/ 1562100 h 3600450"/>
              <a:gd name="connsiteX78" fmla="*/ 1038364 w 1543189"/>
              <a:gd name="connsiteY78" fmla="*/ 1552575 h 3600450"/>
              <a:gd name="connsiteX79" fmla="*/ 1009789 w 1543189"/>
              <a:gd name="connsiteY79" fmla="*/ 1524000 h 3600450"/>
              <a:gd name="connsiteX80" fmla="*/ 990739 w 1543189"/>
              <a:gd name="connsiteY80" fmla="*/ 1495425 h 3600450"/>
              <a:gd name="connsiteX81" fmla="*/ 962164 w 1543189"/>
              <a:gd name="connsiteY81" fmla="*/ 1476375 h 3600450"/>
              <a:gd name="connsiteX82" fmla="*/ 952639 w 1543189"/>
              <a:gd name="connsiteY82" fmla="*/ 1447800 h 3600450"/>
              <a:gd name="connsiteX83" fmla="*/ 933589 w 1543189"/>
              <a:gd name="connsiteY83" fmla="*/ 1419225 h 3600450"/>
              <a:gd name="connsiteX84" fmla="*/ 924064 w 1543189"/>
              <a:gd name="connsiteY84" fmla="*/ 1371600 h 3600450"/>
              <a:gd name="connsiteX85" fmla="*/ 914539 w 1543189"/>
              <a:gd name="connsiteY85" fmla="*/ 1333500 h 3600450"/>
              <a:gd name="connsiteX86" fmla="*/ 895489 w 1543189"/>
              <a:gd name="connsiteY86" fmla="*/ 1276350 h 3600450"/>
              <a:gd name="connsiteX87" fmla="*/ 866914 w 1543189"/>
              <a:gd name="connsiteY87" fmla="*/ 1171575 h 3600450"/>
              <a:gd name="connsiteX88" fmla="*/ 847864 w 1543189"/>
              <a:gd name="connsiteY88" fmla="*/ 1143000 h 3600450"/>
              <a:gd name="connsiteX89" fmla="*/ 800239 w 1543189"/>
              <a:gd name="connsiteY89" fmla="*/ 1085850 h 3600450"/>
              <a:gd name="connsiteX90" fmla="*/ 800239 w 1543189"/>
              <a:gd name="connsiteY90" fmla="*/ 1009650 h 3600450"/>
              <a:gd name="connsiteX91" fmla="*/ 819289 w 1543189"/>
              <a:gd name="connsiteY91" fmla="*/ 981075 h 3600450"/>
              <a:gd name="connsiteX92" fmla="*/ 876439 w 1543189"/>
              <a:gd name="connsiteY92" fmla="*/ 962025 h 3600450"/>
              <a:gd name="connsiteX93" fmla="*/ 1133614 w 1543189"/>
              <a:gd name="connsiteY93" fmla="*/ 962025 h 3600450"/>
              <a:gd name="connsiteX94" fmla="*/ 1190764 w 1543189"/>
              <a:gd name="connsiteY94" fmla="*/ 933450 h 3600450"/>
              <a:gd name="connsiteX95" fmla="*/ 1219339 w 1543189"/>
              <a:gd name="connsiteY95" fmla="*/ 923925 h 3600450"/>
              <a:gd name="connsiteX96" fmla="*/ 1238389 w 1543189"/>
              <a:gd name="connsiteY96" fmla="*/ 895350 h 3600450"/>
              <a:gd name="connsiteX97" fmla="*/ 1266964 w 1543189"/>
              <a:gd name="connsiteY97" fmla="*/ 876300 h 3600450"/>
              <a:gd name="connsiteX98" fmla="*/ 1286014 w 1543189"/>
              <a:gd name="connsiteY98" fmla="*/ 819150 h 3600450"/>
              <a:gd name="connsiteX99" fmla="*/ 1276489 w 1543189"/>
              <a:gd name="connsiteY99" fmla="*/ 752475 h 3600450"/>
              <a:gd name="connsiteX100" fmla="*/ 1200289 w 1543189"/>
              <a:gd name="connsiteY100" fmla="*/ 704850 h 3600450"/>
              <a:gd name="connsiteX101" fmla="*/ 1162189 w 1543189"/>
              <a:gd name="connsiteY101" fmla="*/ 695325 h 3600450"/>
              <a:gd name="connsiteX102" fmla="*/ 1133614 w 1543189"/>
              <a:gd name="connsiteY102" fmla="*/ 676275 h 3600450"/>
              <a:gd name="connsiteX103" fmla="*/ 990739 w 1543189"/>
              <a:gd name="connsiteY103" fmla="*/ 638175 h 3600450"/>
              <a:gd name="connsiteX104" fmla="*/ 1000264 w 1543189"/>
              <a:gd name="connsiteY104" fmla="*/ 571500 h 3600450"/>
              <a:gd name="connsiteX105" fmla="*/ 1009789 w 1543189"/>
              <a:gd name="connsiteY105" fmla="*/ 542925 h 3600450"/>
              <a:gd name="connsiteX106" fmla="*/ 1000264 w 1543189"/>
              <a:gd name="connsiteY106" fmla="*/ 409575 h 3600450"/>
              <a:gd name="connsiteX107" fmla="*/ 990739 w 1543189"/>
              <a:gd name="connsiteY107" fmla="*/ 381000 h 3600450"/>
              <a:gd name="connsiteX108" fmla="*/ 971689 w 1543189"/>
              <a:gd name="connsiteY108" fmla="*/ 333375 h 3600450"/>
              <a:gd name="connsiteX109" fmla="*/ 943114 w 1543189"/>
              <a:gd name="connsiteY109" fmla="*/ 314325 h 3600450"/>
              <a:gd name="connsiteX110" fmla="*/ 924064 w 1543189"/>
              <a:gd name="connsiteY110" fmla="*/ 257175 h 3600450"/>
              <a:gd name="connsiteX111" fmla="*/ 943114 w 1543189"/>
              <a:gd name="connsiteY111" fmla="*/ 200025 h 3600450"/>
              <a:gd name="connsiteX112" fmla="*/ 962164 w 1543189"/>
              <a:gd name="connsiteY112" fmla="*/ 171450 h 3600450"/>
              <a:gd name="connsiteX113" fmla="*/ 990739 w 1543189"/>
              <a:gd name="connsiteY113" fmla="*/ 114300 h 3600450"/>
              <a:gd name="connsiteX114" fmla="*/ 981214 w 1543189"/>
              <a:gd name="connsiteY114" fmla="*/ 38100 h 3600450"/>
              <a:gd name="connsiteX115" fmla="*/ 924064 w 1543189"/>
              <a:gd name="connsiteY115" fmla="*/ 28575 h 3600450"/>
              <a:gd name="connsiteX116" fmla="*/ 866914 w 1543189"/>
              <a:gd name="connsiteY116" fmla="*/ 9525 h 3600450"/>
              <a:gd name="connsiteX117" fmla="*/ 838339 w 1543189"/>
              <a:gd name="connsiteY117" fmla="*/ 0 h 3600450"/>
              <a:gd name="connsiteX118" fmla="*/ 314464 w 1543189"/>
              <a:gd name="connsiteY118" fmla="*/ 9525 h 3600450"/>
              <a:gd name="connsiteX119" fmla="*/ 285889 w 1543189"/>
              <a:gd name="connsiteY119" fmla="*/ 28575 h 360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543189" h="3600450">
                <a:moveTo>
                  <a:pt x="285889" y="28575"/>
                </a:moveTo>
                <a:lnTo>
                  <a:pt x="285889" y="28575"/>
                </a:lnTo>
                <a:cubicBezTo>
                  <a:pt x="63810" y="70876"/>
                  <a:pt x="153056" y="57076"/>
                  <a:pt x="19189" y="76200"/>
                </a:cubicBezTo>
                <a:cubicBezTo>
                  <a:pt x="16146" y="85330"/>
                  <a:pt x="-1749" y="136580"/>
                  <a:pt x="139" y="142875"/>
                </a:cubicBezTo>
                <a:cubicBezTo>
                  <a:pt x="15525" y="194161"/>
                  <a:pt x="39810" y="193880"/>
                  <a:pt x="66814" y="228600"/>
                </a:cubicBezTo>
                <a:cubicBezTo>
                  <a:pt x="120309" y="297379"/>
                  <a:pt x="78885" y="277074"/>
                  <a:pt x="133489" y="295275"/>
                </a:cubicBezTo>
                <a:cubicBezTo>
                  <a:pt x="163712" y="340610"/>
                  <a:pt x="145289" y="306034"/>
                  <a:pt x="162064" y="361950"/>
                </a:cubicBezTo>
                <a:cubicBezTo>
                  <a:pt x="191067" y="458628"/>
                  <a:pt x="173279" y="379923"/>
                  <a:pt x="190639" y="466725"/>
                </a:cubicBezTo>
                <a:cubicBezTo>
                  <a:pt x="187464" y="565150"/>
                  <a:pt x="181114" y="663524"/>
                  <a:pt x="181114" y="762000"/>
                </a:cubicBezTo>
                <a:cubicBezTo>
                  <a:pt x="181114" y="1055346"/>
                  <a:pt x="173028" y="916114"/>
                  <a:pt x="200164" y="1038225"/>
                </a:cubicBezTo>
                <a:cubicBezTo>
                  <a:pt x="203676" y="1054029"/>
                  <a:pt x="205429" y="1070231"/>
                  <a:pt x="209689" y="1085850"/>
                </a:cubicBezTo>
                <a:cubicBezTo>
                  <a:pt x="249725" y="1232650"/>
                  <a:pt x="207700" y="1081375"/>
                  <a:pt x="247789" y="1171575"/>
                </a:cubicBezTo>
                <a:cubicBezTo>
                  <a:pt x="255944" y="1189925"/>
                  <a:pt x="260489" y="1209675"/>
                  <a:pt x="266839" y="1228725"/>
                </a:cubicBezTo>
                <a:cubicBezTo>
                  <a:pt x="270014" y="1238250"/>
                  <a:pt x="270795" y="1248946"/>
                  <a:pt x="276364" y="1257300"/>
                </a:cubicBezTo>
                <a:cubicBezTo>
                  <a:pt x="289064" y="1276350"/>
                  <a:pt x="307224" y="1292730"/>
                  <a:pt x="314464" y="1314450"/>
                </a:cubicBezTo>
                <a:lnTo>
                  <a:pt x="333514" y="1371600"/>
                </a:lnTo>
                <a:cubicBezTo>
                  <a:pt x="336689" y="1406525"/>
                  <a:pt x="336945" y="1441840"/>
                  <a:pt x="343039" y="1476375"/>
                </a:cubicBezTo>
                <a:cubicBezTo>
                  <a:pt x="359639" y="1570444"/>
                  <a:pt x="354411" y="1501961"/>
                  <a:pt x="381139" y="1562100"/>
                </a:cubicBezTo>
                <a:cubicBezTo>
                  <a:pt x="418435" y="1646015"/>
                  <a:pt x="376608" y="1595669"/>
                  <a:pt x="428764" y="1647825"/>
                </a:cubicBezTo>
                <a:cubicBezTo>
                  <a:pt x="431939" y="1657350"/>
                  <a:pt x="433799" y="1667420"/>
                  <a:pt x="438289" y="1676400"/>
                </a:cubicBezTo>
                <a:cubicBezTo>
                  <a:pt x="473290" y="1746401"/>
                  <a:pt x="443429" y="1653721"/>
                  <a:pt x="476389" y="1752600"/>
                </a:cubicBezTo>
                <a:cubicBezTo>
                  <a:pt x="483698" y="1774528"/>
                  <a:pt x="489833" y="1796851"/>
                  <a:pt x="495439" y="1819275"/>
                </a:cubicBezTo>
                <a:cubicBezTo>
                  <a:pt x="498923" y="1833210"/>
                  <a:pt x="504812" y="1878541"/>
                  <a:pt x="514489" y="1895475"/>
                </a:cubicBezTo>
                <a:cubicBezTo>
                  <a:pt x="530781" y="1923986"/>
                  <a:pt x="549119" y="1939630"/>
                  <a:pt x="571639" y="1962150"/>
                </a:cubicBezTo>
                <a:cubicBezTo>
                  <a:pt x="577989" y="1981200"/>
                  <a:pt x="579550" y="2002592"/>
                  <a:pt x="590689" y="2019300"/>
                </a:cubicBezTo>
                <a:cubicBezTo>
                  <a:pt x="597039" y="2028825"/>
                  <a:pt x="605090" y="2037414"/>
                  <a:pt x="609739" y="2047875"/>
                </a:cubicBezTo>
                <a:cubicBezTo>
                  <a:pt x="617894" y="2066225"/>
                  <a:pt x="617650" y="2088317"/>
                  <a:pt x="628789" y="2105025"/>
                </a:cubicBezTo>
                <a:cubicBezTo>
                  <a:pt x="635139" y="2114550"/>
                  <a:pt x="643190" y="2123139"/>
                  <a:pt x="647839" y="2133600"/>
                </a:cubicBezTo>
                <a:cubicBezTo>
                  <a:pt x="655994" y="2151950"/>
                  <a:pt x="655750" y="2174042"/>
                  <a:pt x="666889" y="2190750"/>
                </a:cubicBezTo>
                <a:cubicBezTo>
                  <a:pt x="673239" y="2200275"/>
                  <a:pt x="680819" y="2209086"/>
                  <a:pt x="685939" y="2219325"/>
                </a:cubicBezTo>
                <a:cubicBezTo>
                  <a:pt x="690429" y="2228305"/>
                  <a:pt x="688364" y="2240800"/>
                  <a:pt x="695464" y="2247900"/>
                </a:cubicBezTo>
                <a:cubicBezTo>
                  <a:pt x="702564" y="2255000"/>
                  <a:pt x="714514" y="2254250"/>
                  <a:pt x="724039" y="2257425"/>
                </a:cubicBezTo>
                <a:cubicBezTo>
                  <a:pt x="736739" y="2276475"/>
                  <a:pt x="748402" y="2296259"/>
                  <a:pt x="762139" y="2314575"/>
                </a:cubicBezTo>
                <a:cubicBezTo>
                  <a:pt x="765977" y="2319692"/>
                  <a:pt x="804699" y="2369854"/>
                  <a:pt x="809764" y="2381250"/>
                </a:cubicBezTo>
                <a:cubicBezTo>
                  <a:pt x="817919" y="2399600"/>
                  <a:pt x="828814" y="2438400"/>
                  <a:pt x="828814" y="2438400"/>
                </a:cubicBezTo>
                <a:cubicBezTo>
                  <a:pt x="831989" y="2486025"/>
                  <a:pt x="836505" y="2533580"/>
                  <a:pt x="838339" y="2581275"/>
                </a:cubicBezTo>
                <a:cubicBezTo>
                  <a:pt x="842856" y="2698706"/>
                  <a:pt x="842274" y="2816315"/>
                  <a:pt x="847864" y="2933700"/>
                </a:cubicBezTo>
                <a:cubicBezTo>
                  <a:pt x="848782" y="2952968"/>
                  <a:pt x="867830" y="3025562"/>
                  <a:pt x="876439" y="3038475"/>
                </a:cubicBezTo>
                <a:cubicBezTo>
                  <a:pt x="882789" y="3048000"/>
                  <a:pt x="890369" y="3056811"/>
                  <a:pt x="895489" y="3067050"/>
                </a:cubicBezTo>
                <a:cubicBezTo>
                  <a:pt x="934924" y="3145920"/>
                  <a:pt x="869469" y="3042308"/>
                  <a:pt x="924064" y="3124200"/>
                </a:cubicBezTo>
                <a:cubicBezTo>
                  <a:pt x="947798" y="3219136"/>
                  <a:pt x="938810" y="3174575"/>
                  <a:pt x="952639" y="3257550"/>
                </a:cubicBezTo>
                <a:cubicBezTo>
                  <a:pt x="955061" y="3289042"/>
                  <a:pt x="953265" y="3396602"/>
                  <a:pt x="981214" y="3438525"/>
                </a:cubicBezTo>
                <a:cubicBezTo>
                  <a:pt x="993914" y="3457575"/>
                  <a:pt x="1012074" y="3473955"/>
                  <a:pt x="1019314" y="3495675"/>
                </a:cubicBezTo>
                <a:cubicBezTo>
                  <a:pt x="1022489" y="3505200"/>
                  <a:pt x="1021739" y="3517150"/>
                  <a:pt x="1028839" y="3524250"/>
                </a:cubicBezTo>
                <a:cubicBezTo>
                  <a:pt x="1059907" y="3555318"/>
                  <a:pt x="1089013" y="3561357"/>
                  <a:pt x="1124089" y="3581400"/>
                </a:cubicBezTo>
                <a:cubicBezTo>
                  <a:pt x="1134028" y="3587080"/>
                  <a:pt x="1143139" y="3594100"/>
                  <a:pt x="1152664" y="3600450"/>
                </a:cubicBezTo>
                <a:cubicBezTo>
                  <a:pt x="1160771" y="3599774"/>
                  <a:pt x="1261209" y="3600472"/>
                  <a:pt x="1295539" y="3581400"/>
                </a:cubicBezTo>
                <a:cubicBezTo>
                  <a:pt x="1315553" y="3570281"/>
                  <a:pt x="1352689" y="3543300"/>
                  <a:pt x="1352689" y="3543300"/>
                </a:cubicBezTo>
                <a:cubicBezTo>
                  <a:pt x="1359039" y="3533775"/>
                  <a:pt x="1362800" y="3521876"/>
                  <a:pt x="1371739" y="3514725"/>
                </a:cubicBezTo>
                <a:cubicBezTo>
                  <a:pt x="1379579" y="3508453"/>
                  <a:pt x="1391334" y="3509690"/>
                  <a:pt x="1400314" y="3505200"/>
                </a:cubicBezTo>
                <a:cubicBezTo>
                  <a:pt x="1410553" y="3500080"/>
                  <a:pt x="1419364" y="3492500"/>
                  <a:pt x="1428889" y="3486150"/>
                </a:cubicBezTo>
                <a:cubicBezTo>
                  <a:pt x="1432064" y="3476625"/>
                  <a:pt x="1433538" y="3466352"/>
                  <a:pt x="1438414" y="3457575"/>
                </a:cubicBezTo>
                <a:cubicBezTo>
                  <a:pt x="1449533" y="3437561"/>
                  <a:pt x="1469274" y="3422145"/>
                  <a:pt x="1476514" y="3400425"/>
                </a:cubicBezTo>
                <a:cubicBezTo>
                  <a:pt x="1507175" y="3308443"/>
                  <a:pt x="1458009" y="3451451"/>
                  <a:pt x="1505089" y="3333750"/>
                </a:cubicBezTo>
                <a:cubicBezTo>
                  <a:pt x="1512547" y="3315106"/>
                  <a:pt x="1517789" y="3295650"/>
                  <a:pt x="1524139" y="3276600"/>
                </a:cubicBezTo>
                <a:cubicBezTo>
                  <a:pt x="1527314" y="3267075"/>
                  <a:pt x="1532013" y="3257929"/>
                  <a:pt x="1533664" y="3248025"/>
                </a:cubicBezTo>
                <a:lnTo>
                  <a:pt x="1543189" y="3190875"/>
                </a:lnTo>
                <a:cubicBezTo>
                  <a:pt x="1540014" y="3162300"/>
                  <a:pt x="1539303" y="3133343"/>
                  <a:pt x="1533664" y="3105150"/>
                </a:cubicBezTo>
                <a:cubicBezTo>
                  <a:pt x="1529726" y="3085459"/>
                  <a:pt x="1520964" y="3067050"/>
                  <a:pt x="1514614" y="3048000"/>
                </a:cubicBezTo>
                <a:lnTo>
                  <a:pt x="1505089" y="3019425"/>
                </a:lnTo>
                <a:cubicBezTo>
                  <a:pt x="1501914" y="3009900"/>
                  <a:pt x="1501133" y="2999204"/>
                  <a:pt x="1495564" y="2990850"/>
                </a:cubicBezTo>
                <a:lnTo>
                  <a:pt x="1476514" y="2962275"/>
                </a:lnTo>
                <a:cubicBezTo>
                  <a:pt x="1414027" y="2712325"/>
                  <a:pt x="1479332" y="2997711"/>
                  <a:pt x="1447939" y="2390775"/>
                </a:cubicBezTo>
                <a:cubicBezTo>
                  <a:pt x="1445574" y="2345061"/>
                  <a:pt x="1428452" y="2337622"/>
                  <a:pt x="1409839" y="2305050"/>
                </a:cubicBezTo>
                <a:cubicBezTo>
                  <a:pt x="1402794" y="2292722"/>
                  <a:pt x="1397834" y="2279278"/>
                  <a:pt x="1390789" y="2266950"/>
                </a:cubicBezTo>
                <a:cubicBezTo>
                  <a:pt x="1385109" y="2257011"/>
                  <a:pt x="1376859" y="2248614"/>
                  <a:pt x="1371739" y="2238375"/>
                </a:cubicBezTo>
                <a:cubicBezTo>
                  <a:pt x="1367249" y="2229395"/>
                  <a:pt x="1367195" y="2218517"/>
                  <a:pt x="1362214" y="2209800"/>
                </a:cubicBezTo>
                <a:cubicBezTo>
                  <a:pt x="1354338" y="2196017"/>
                  <a:pt x="1343164" y="2184400"/>
                  <a:pt x="1333639" y="2171700"/>
                </a:cubicBezTo>
                <a:cubicBezTo>
                  <a:pt x="1302500" y="2078283"/>
                  <a:pt x="1352984" y="2210243"/>
                  <a:pt x="1295539" y="2124075"/>
                </a:cubicBezTo>
                <a:cubicBezTo>
                  <a:pt x="1210814" y="1996987"/>
                  <a:pt x="1356608" y="2164973"/>
                  <a:pt x="1266964" y="2057400"/>
                </a:cubicBezTo>
                <a:cubicBezTo>
                  <a:pt x="1238986" y="2023827"/>
                  <a:pt x="1221065" y="2017276"/>
                  <a:pt x="1181239" y="1990725"/>
                </a:cubicBezTo>
                <a:cubicBezTo>
                  <a:pt x="1171714" y="1984375"/>
                  <a:pt x="1163889" y="1973920"/>
                  <a:pt x="1152664" y="1971675"/>
                </a:cubicBezTo>
                <a:lnTo>
                  <a:pt x="1105039" y="1962150"/>
                </a:lnTo>
                <a:cubicBezTo>
                  <a:pt x="1107405" y="1945585"/>
                  <a:pt x="1111301" y="1889919"/>
                  <a:pt x="1124089" y="1866900"/>
                </a:cubicBezTo>
                <a:cubicBezTo>
                  <a:pt x="1135208" y="1846886"/>
                  <a:pt x="1162189" y="1809750"/>
                  <a:pt x="1162189" y="1809750"/>
                </a:cubicBezTo>
                <a:cubicBezTo>
                  <a:pt x="1137265" y="1660206"/>
                  <a:pt x="1171350" y="1846393"/>
                  <a:pt x="1133614" y="1695450"/>
                </a:cubicBezTo>
                <a:cubicBezTo>
                  <a:pt x="1120014" y="1641052"/>
                  <a:pt x="1125490" y="1626646"/>
                  <a:pt x="1095514" y="1590675"/>
                </a:cubicBezTo>
                <a:cubicBezTo>
                  <a:pt x="1086890" y="1580327"/>
                  <a:pt x="1078147" y="1569572"/>
                  <a:pt x="1066939" y="1562100"/>
                </a:cubicBezTo>
                <a:cubicBezTo>
                  <a:pt x="1058585" y="1556531"/>
                  <a:pt x="1047889" y="1555750"/>
                  <a:pt x="1038364" y="1552575"/>
                </a:cubicBezTo>
                <a:cubicBezTo>
                  <a:pt x="1028839" y="1543050"/>
                  <a:pt x="1018413" y="1534348"/>
                  <a:pt x="1009789" y="1524000"/>
                </a:cubicBezTo>
                <a:cubicBezTo>
                  <a:pt x="1002460" y="1515206"/>
                  <a:pt x="998834" y="1503520"/>
                  <a:pt x="990739" y="1495425"/>
                </a:cubicBezTo>
                <a:cubicBezTo>
                  <a:pt x="982644" y="1487330"/>
                  <a:pt x="971689" y="1482725"/>
                  <a:pt x="962164" y="1476375"/>
                </a:cubicBezTo>
                <a:cubicBezTo>
                  <a:pt x="958989" y="1466850"/>
                  <a:pt x="957129" y="1456780"/>
                  <a:pt x="952639" y="1447800"/>
                </a:cubicBezTo>
                <a:cubicBezTo>
                  <a:pt x="947519" y="1437561"/>
                  <a:pt x="937609" y="1429944"/>
                  <a:pt x="933589" y="1419225"/>
                </a:cubicBezTo>
                <a:cubicBezTo>
                  <a:pt x="927905" y="1404066"/>
                  <a:pt x="927576" y="1387404"/>
                  <a:pt x="924064" y="1371600"/>
                </a:cubicBezTo>
                <a:cubicBezTo>
                  <a:pt x="921224" y="1358821"/>
                  <a:pt x="918301" y="1346039"/>
                  <a:pt x="914539" y="1333500"/>
                </a:cubicBezTo>
                <a:cubicBezTo>
                  <a:pt x="908769" y="1314266"/>
                  <a:pt x="899427" y="1296041"/>
                  <a:pt x="895489" y="1276350"/>
                </a:cubicBezTo>
                <a:cubicBezTo>
                  <a:pt x="890377" y="1250790"/>
                  <a:pt x="880725" y="1192292"/>
                  <a:pt x="866914" y="1171575"/>
                </a:cubicBezTo>
                <a:cubicBezTo>
                  <a:pt x="860564" y="1162050"/>
                  <a:pt x="855193" y="1151794"/>
                  <a:pt x="847864" y="1143000"/>
                </a:cubicBezTo>
                <a:cubicBezTo>
                  <a:pt x="786748" y="1069661"/>
                  <a:pt x="847537" y="1156796"/>
                  <a:pt x="800239" y="1085850"/>
                </a:cubicBezTo>
                <a:cubicBezTo>
                  <a:pt x="792118" y="1045247"/>
                  <a:pt x="783502" y="1043123"/>
                  <a:pt x="800239" y="1009650"/>
                </a:cubicBezTo>
                <a:cubicBezTo>
                  <a:pt x="805359" y="999411"/>
                  <a:pt x="809581" y="987142"/>
                  <a:pt x="819289" y="981075"/>
                </a:cubicBezTo>
                <a:cubicBezTo>
                  <a:pt x="836317" y="970432"/>
                  <a:pt x="876439" y="962025"/>
                  <a:pt x="876439" y="962025"/>
                </a:cubicBezTo>
                <a:cubicBezTo>
                  <a:pt x="1006941" y="970725"/>
                  <a:pt x="1012215" y="978212"/>
                  <a:pt x="1133614" y="962025"/>
                </a:cubicBezTo>
                <a:cubicBezTo>
                  <a:pt x="1166261" y="957672"/>
                  <a:pt x="1161574" y="948045"/>
                  <a:pt x="1190764" y="933450"/>
                </a:cubicBezTo>
                <a:cubicBezTo>
                  <a:pt x="1199744" y="928960"/>
                  <a:pt x="1209814" y="927100"/>
                  <a:pt x="1219339" y="923925"/>
                </a:cubicBezTo>
                <a:cubicBezTo>
                  <a:pt x="1225689" y="914400"/>
                  <a:pt x="1230294" y="903445"/>
                  <a:pt x="1238389" y="895350"/>
                </a:cubicBezTo>
                <a:cubicBezTo>
                  <a:pt x="1246484" y="887255"/>
                  <a:pt x="1260897" y="886008"/>
                  <a:pt x="1266964" y="876300"/>
                </a:cubicBezTo>
                <a:cubicBezTo>
                  <a:pt x="1277607" y="859272"/>
                  <a:pt x="1286014" y="819150"/>
                  <a:pt x="1286014" y="819150"/>
                </a:cubicBezTo>
                <a:cubicBezTo>
                  <a:pt x="1282839" y="796925"/>
                  <a:pt x="1284161" y="773574"/>
                  <a:pt x="1276489" y="752475"/>
                </a:cubicBezTo>
                <a:cubicBezTo>
                  <a:pt x="1259114" y="704694"/>
                  <a:pt x="1242153" y="714153"/>
                  <a:pt x="1200289" y="704850"/>
                </a:cubicBezTo>
                <a:cubicBezTo>
                  <a:pt x="1187510" y="702010"/>
                  <a:pt x="1174889" y="698500"/>
                  <a:pt x="1162189" y="695325"/>
                </a:cubicBezTo>
                <a:cubicBezTo>
                  <a:pt x="1152664" y="688975"/>
                  <a:pt x="1144887" y="678264"/>
                  <a:pt x="1133614" y="676275"/>
                </a:cubicBezTo>
                <a:cubicBezTo>
                  <a:pt x="984916" y="650034"/>
                  <a:pt x="1015558" y="712631"/>
                  <a:pt x="990739" y="638175"/>
                </a:cubicBezTo>
                <a:cubicBezTo>
                  <a:pt x="993914" y="615950"/>
                  <a:pt x="995861" y="593515"/>
                  <a:pt x="1000264" y="571500"/>
                </a:cubicBezTo>
                <a:cubicBezTo>
                  <a:pt x="1002233" y="561655"/>
                  <a:pt x="1009789" y="552965"/>
                  <a:pt x="1009789" y="542925"/>
                </a:cubicBezTo>
                <a:cubicBezTo>
                  <a:pt x="1009789" y="498362"/>
                  <a:pt x="1005471" y="453833"/>
                  <a:pt x="1000264" y="409575"/>
                </a:cubicBezTo>
                <a:cubicBezTo>
                  <a:pt x="999091" y="399604"/>
                  <a:pt x="994264" y="390401"/>
                  <a:pt x="990739" y="381000"/>
                </a:cubicBezTo>
                <a:cubicBezTo>
                  <a:pt x="984736" y="364991"/>
                  <a:pt x="981627" y="347288"/>
                  <a:pt x="971689" y="333375"/>
                </a:cubicBezTo>
                <a:cubicBezTo>
                  <a:pt x="965035" y="324060"/>
                  <a:pt x="952639" y="320675"/>
                  <a:pt x="943114" y="314325"/>
                </a:cubicBezTo>
                <a:cubicBezTo>
                  <a:pt x="936764" y="295275"/>
                  <a:pt x="917714" y="276225"/>
                  <a:pt x="924064" y="257175"/>
                </a:cubicBezTo>
                <a:cubicBezTo>
                  <a:pt x="930414" y="238125"/>
                  <a:pt x="931975" y="216733"/>
                  <a:pt x="943114" y="200025"/>
                </a:cubicBezTo>
                <a:cubicBezTo>
                  <a:pt x="949464" y="190500"/>
                  <a:pt x="957044" y="181689"/>
                  <a:pt x="962164" y="171450"/>
                </a:cubicBezTo>
                <a:cubicBezTo>
                  <a:pt x="1001599" y="92580"/>
                  <a:pt x="936144" y="196192"/>
                  <a:pt x="990739" y="114300"/>
                </a:cubicBezTo>
                <a:cubicBezTo>
                  <a:pt x="987564" y="88900"/>
                  <a:pt x="996929" y="58306"/>
                  <a:pt x="981214" y="38100"/>
                </a:cubicBezTo>
                <a:cubicBezTo>
                  <a:pt x="969357" y="22855"/>
                  <a:pt x="942800" y="33259"/>
                  <a:pt x="924064" y="28575"/>
                </a:cubicBezTo>
                <a:cubicBezTo>
                  <a:pt x="904583" y="23705"/>
                  <a:pt x="885964" y="15875"/>
                  <a:pt x="866914" y="9525"/>
                </a:cubicBezTo>
                <a:lnTo>
                  <a:pt x="838339" y="0"/>
                </a:lnTo>
                <a:lnTo>
                  <a:pt x="314464" y="9525"/>
                </a:lnTo>
                <a:cubicBezTo>
                  <a:pt x="304430" y="9871"/>
                  <a:pt x="290651" y="25400"/>
                  <a:pt x="285889" y="28575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Freihandform 6"/>
          <p:cNvSpPr/>
          <p:nvPr/>
        </p:nvSpPr>
        <p:spPr>
          <a:xfrm>
            <a:off x="3095625" y="619125"/>
            <a:ext cx="1990725" cy="2533650"/>
          </a:xfrm>
          <a:custGeom>
            <a:avLst/>
            <a:gdLst>
              <a:gd name="connsiteX0" fmla="*/ 133350 w 1990725"/>
              <a:gd name="connsiteY0" fmla="*/ 1238250 h 2533650"/>
              <a:gd name="connsiteX1" fmla="*/ 133350 w 1990725"/>
              <a:gd name="connsiteY1" fmla="*/ 1238250 h 2533650"/>
              <a:gd name="connsiteX2" fmla="*/ 19050 w 1990725"/>
              <a:gd name="connsiteY2" fmla="*/ 1228725 h 2533650"/>
              <a:gd name="connsiteX3" fmla="*/ 0 w 1990725"/>
              <a:gd name="connsiteY3" fmla="*/ 1171575 h 2533650"/>
              <a:gd name="connsiteX4" fmla="*/ 9525 w 1990725"/>
              <a:gd name="connsiteY4" fmla="*/ 1095375 h 2533650"/>
              <a:gd name="connsiteX5" fmla="*/ 19050 w 1990725"/>
              <a:gd name="connsiteY5" fmla="*/ 1066800 h 2533650"/>
              <a:gd name="connsiteX6" fmla="*/ 28575 w 1990725"/>
              <a:gd name="connsiteY6" fmla="*/ 1028700 h 2533650"/>
              <a:gd name="connsiteX7" fmla="*/ 47625 w 1990725"/>
              <a:gd name="connsiteY7" fmla="*/ 971550 h 2533650"/>
              <a:gd name="connsiteX8" fmla="*/ 66675 w 1990725"/>
              <a:gd name="connsiteY8" fmla="*/ 942975 h 2533650"/>
              <a:gd name="connsiteX9" fmla="*/ 76200 w 1990725"/>
              <a:gd name="connsiteY9" fmla="*/ 914400 h 2533650"/>
              <a:gd name="connsiteX10" fmla="*/ 114300 w 1990725"/>
              <a:gd name="connsiteY10" fmla="*/ 857250 h 2533650"/>
              <a:gd name="connsiteX11" fmla="*/ 142875 w 1990725"/>
              <a:gd name="connsiteY11" fmla="*/ 800100 h 2533650"/>
              <a:gd name="connsiteX12" fmla="*/ 152400 w 1990725"/>
              <a:gd name="connsiteY12" fmla="*/ 771525 h 2533650"/>
              <a:gd name="connsiteX13" fmla="*/ 161925 w 1990725"/>
              <a:gd name="connsiteY13" fmla="*/ 733425 h 2533650"/>
              <a:gd name="connsiteX14" fmla="*/ 228600 w 1990725"/>
              <a:gd name="connsiteY14" fmla="*/ 647700 h 2533650"/>
              <a:gd name="connsiteX15" fmla="*/ 257175 w 1990725"/>
              <a:gd name="connsiteY15" fmla="*/ 628650 h 2533650"/>
              <a:gd name="connsiteX16" fmla="*/ 295275 w 1990725"/>
              <a:gd name="connsiteY16" fmla="*/ 571500 h 2533650"/>
              <a:gd name="connsiteX17" fmla="*/ 314325 w 1990725"/>
              <a:gd name="connsiteY17" fmla="*/ 542925 h 2533650"/>
              <a:gd name="connsiteX18" fmla="*/ 352425 w 1990725"/>
              <a:gd name="connsiteY18" fmla="*/ 523875 h 2533650"/>
              <a:gd name="connsiteX19" fmla="*/ 390525 w 1990725"/>
              <a:gd name="connsiteY19" fmla="*/ 514350 h 2533650"/>
              <a:gd name="connsiteX20" fmla="*/ 466725 w 1990725"/>
              <a:gd name="connsiteY20" fmla="*/ 457200 h 2533650"/>
              <a:gd name="connsiteX21" fmla="*/ 523875 w 1990725"/>
              <a:gd name="connsiteY21" fmla="*/ 428625 h 2533650"/>
              <a:gd name="connsiteX22" fmla="*/ 542925 w 1990725"/>
              <a:gd name="connsiteY22" fmla="*/ 400050 h 2533650"/>
              <a:gd name="connsiteX23" fmla="*/ 571500 w 1990725"/>
              <a:gd name="connsiteY23" fmla="*/ 390525 h 2533650"/>
              <a:gd name="connsiteX24" fmla="*/ 581025 w 1990725"/>
              <a:gd name="connsiteY24" fmla="*/ 361950 h 2533650"/>
              <a:gd name="connsiteX25" fmla="*/ 600075 w 1990725"/>
              <a:gd name="connsiteY25" fmla="*/ 323850 h 2533650"/>
              <a:gd name="connsiteX26" fmla="*/ 628650 w 1990725"/>
              <a:gd name="connsiteY26" fmla="*/ 304800 h 2533650"/>
              <a:gd name="connsiteX27" fmla="*/ 676275 w 1990725"/>
              <a:gd name="connsiteY27" fmla="*/ 247650 h 2533650"/>
              <a:gd name="connsiteX28" fmla="*/ 704850 w 1990725"/>
              <a:gd name="connsiteY28" fmla="*/ 228600 h 2533650"/>
              <a:gd name="connsiteX29" fmla="*/ 752475 w 1990725"/>
              <a:gd name="connsiteY29" fmla="*/ 171450 h 2533650"/>
              <a:gd name="connsiteX30" fmla="*/ 790575 w 1990725"/>
              <a:gd name="connsiteY30" fmla="*/ 114300 h 2533650"/>
              <a:gd name="connsiteX31" fmla="*/ 847725 w 1990725"/>
              <a:gd name="connsiteY31" fmla="*/ 85725 h 2533650"/>
              <a:gd name="connsiteX32" fmla="*/ 876300 w 1990725"/>
              <a:gd name="connsiteY32" fmla="*/ 76200 h 2533650"/>
              <a:gd name="connsiteX33" fmla="*/ 895350 w 1990725"/>
              <a:gd name="connsiteY33" fmla="*/ 47625 h 2533650"/>
              <a:gd name="connsiteX34" fmla="*/ 933450 w 1990725"/>
              <a:gd name="connsiteY34" fmla="*/ 38100 h 2533650"/>
              <a:gd name="connsiteX35" fmla="*/ 990600 w 1990725"/>
              <a:gd name="connsiteY35" fmla="*/ 19050 h 2533650"/>
              <a:gd name="connsiteX36" fmla="*/ 1019175 w 1990725"/>
              <a:gd name="connsiteY36" fmla="*/ 9525 h 2533650"/>
              <a:gd name="connsiteX37" fmla="*/ 1057275 w 1990725"/>
              <a:gd name="connsiteY37" fmla="*/ 0 h 2533650"/>
              <a:gd name="connsiteX38" fmla="*/ 1552575 w 1990725"/>
              <a:gd name="connsiteY38" fmla="*/ 9525 h 2533650"/>
              <a:gd name="connsiteX39" fmla="*/ 1609725 w 1990725"/>
              <a:gd name="connsiteY39" fmla="*/ 28575 h 2533650"/>
              <a:gd name="connsiteX40" fmla="*/ 1666875 w 1990725"/>
              <a:gd name="connsiteY40" fmla="*/ 85725 h 2533650"/>
              <a:gd name="connsiteX41" fmla="*/ 1685925 w 1990725"/>
              <a:gd name="connsiteY41" fmla="*/ 114300 h 2533650"/>
              <a:gd name="connsiteX42" fmla="*/ 1743075 w 1990725"/>
              <a:gd name="connsiteY42" fmla="*/ 161925 h 2533650"/>
              <a:gd name="connsiteX43" fmla="*/ 1781175 w 1990725"/>
              <a:gd name="connsiteY43" fmla="*/ 219075 h 2533650"/>
              <a:gd name="connsiteX44" fmla="*/ 1819275 w 1990725"/>
              <a:gd name="connsiteY44" fmla="*/ 276225 h 2533650"/>
              <a:gd name="connsiteX45" fmla="*/ 1828800 w 1990725"/>
              <a:gd name="connsiteY45" fmla="*/ 304800 h 2533650"/>
              <a:gd name="connsiteX46" fmla="*/ 1866900 w 1990725"/>
              <a:gd name="connsiteY46" fmla="*/ 361950 h 2533650"/>
              <a:gd name="connsiteX47" fmla="*/ 1885950 w 1990725"/>
              <a:gd name="connsiteY47" fmla="*/ 390525 h 2533650"/>
              <a:gd name="connsiteX48" fmla="*/ 1905000 w 1990725"/>
              <a:gd name="connsiteY48" fmla="*/ 419100 h 2533650"/>
              <a:gd name="connsiteX49" fmla="*/ 1914525 w 1990725"/>
              <a:gd name="connsiteY49" fmla="*/ 485775 h 2533650"/>
              <a:gd name="connsiteX50" fmla="*/ 1933575 w 1990725"/>
              <a:gd name="connsiteY50" fmla="*/ 552450 h 2533650"/>
              <a:gd name="connsiteX51" fmla="*/ 1971675 w 1990725"/>
              <a:gd name="connsiteY51" fmla="*/ 657225 h 2533650"/>
              <a:gd name="connsiteX52" fmla="*/ 1981200 w 1990725"/>
              <a:gd name="connsiteY52" fmla="*/ 752475 h 2533650"/>
              <a:gd name="connsiteX53" fmla="*/ 1990725 w 1990725"/>
              <a:gd name="connsiteY53" fmla="*/ 790575 h 2533650"/>
              <a:gd name="connsiteX54" fmla="*/ 1971675 w 1990725"/>
              <a:gd name="connsiteY54" fmla="*/ 981075 h 2533650"/>
              <a:gd name="connsiteX55" fmla="*/ 1962150 w 1990725"/>
              <a:gd name="connsiteY55" fmla="*/ 1009650 h 2533650"/>
              <a:gd name="connsiteX56" fmla="*/ 1924050 w 1990725"/>
              <a:gd name="connsiteY56" fmla="*/ 1066800 h 2533650"/>
              <a:gd name="connsiteX57" fmla="*/ 1876425 w 1990725"/>
              <a:gd name="connsiteY57" fmla="*/ 1114425 h 2533650"/>
              <a:gd name="connsiteX58" fmla="*/ 1838325 w 1990725"/>
              <a:gd name="connsiteY58" fmla="*/ 1123950 h 2533650"/>
              <a:gd name="connsiteX59" fmla="*/ 1809750 w 1990725"/>
              <a:gd name="connsiteY59" fmla="*/ 1143000 h 2533650"/>
              <a:gd name="connsiteX60" fmla="*/ 1752600 w 1990725"/>
              <a:gd name="connsiteY60" fmla="*/ 1171575 h 2533650"/>
              <a:gd name="connsiteX61" fmla="*/ 1743075 w 1990725"/>
              <a:gd name="connsiteY61" fmla="*/ 1200150 h 2533650"/>
              <a:gd name="connsiteX62" fmla="*/ 1781175 w 1990725"/>
              <a:gd name="connsiteY62" fmla="*/ 1333500 h 2533650"/>
              <a:gd name="connsiteX63" fmla="*/ 1809750 w 1990725"/>
              <a:gd name="connsiteY63" fmla="*/ 1352550 h 2533650"/>
              <a:gd name="connsiteX64" fmla="*/ 1819275 w 1990725"/>
              <a:gd name="connsiteY64" fmla="*/ 1381125 h 2533650"/>
              <a:gd name="connsiteX65" fmla="*/ 1838325 w 1990725"/>
              <a:gd name="connsiteY65" fmla="*/ 1409700 h 2533650"/>
              <a:gd name="connsiteX66" fmla="*/ 1857375 w 1990725"/>
              <a:gd name="connsiteY66" fmla="*/ 1447800 h 2533650"/>
              <a:gd name="connsiteX67" fmla="*/ 1876425 w 1990725"/>
              <a:gd name="connsiteY67" fmla="*/ 1600200 h 2533650"/>
              <a:gd name="connsiteX68" fmla="*/ 1885950 w 1990725"/>
              <a:gd name="connsiteY68" fmla="*/ 1914525 h 2533650"/>
              <a:gd name="connsiteX69" fmla="*/ 1895475 w 1990725"/>
              <a:gd name="connsiteY69" fmla="*/ 2085975 h 2533650"/>
              <a:gd name="connsiteX70" fmla="*/ 1885950 w 1990725"/>
              <a:gd name="connsiteY70" fmla="*/ 2200275 h 2533650"/>
              <a:gd name="connsiteX71" fmla="*/ 1866900 w 1990725"/>
              <a:gd name="connsiteY71" fmla="*/ 2228850 h 2533650"/>
              <a:gd name="connsiteX72" fmla="*/ 1838325 w 1990725"/>
              <a:gd name="connsiteY72" fmla="*/ 2295525 h 2533650"/>
              <a:gd name="connsiteX73" fmla="*/ 1781175 w 1990725"/>
              <a:gd name="connsiteY73" fmla="*/ 2314575 h 2533650"/>
              <a:gd name="connsiteX74" fmla="*/ 1752600 w 1990725"/>
              <a:gd name="connsiteY74" fmla="*/ 2324100 h 2533650"/>
              <a:gd name="connsiteX75" fmla="*/ 1590675 w 1990725"/>
              <a:gd name="connsiteY75" fmla="*/ 2343150 h 2533650"/>
              <a:gd name="connsiteX76" fmla="*/ 1390650 w 1990725"/>
              <a:gd name="connsiteY76" fmla="*/ 2333625 h 2533650"/>
              <a:gd name="connsiteX77" fmla="*/ 1333500 w 1990725"/>
              <a:gd name="connsiteY77" fmla="*/ 2314575 h 2533650"/>
              <a:gd name="connsiteX78" fmla="*/ 1285875 w 1990725"/>
              <a:gd name="connsiteY78" fmla="*/ 2324100 h 2533650"/>
              <a:gd name="connsiteX79" fmla="*/ 1276350 w 1990725"/>
              <a:gd name="connsiteY79" fmla="*/ 2352675 h 2533650"/>
              <a:gd name="connsiteX80" fmla="*/ 1247775 w 1990725"/>
              <a:gd name="connsiteY80" fmla="*/ 2371725 h 2533650"/>
              <a:gd name="connsiteX81" fmla="*/ 1200150 w 1990725"/>
              <a:gd name="connsiteY81" fmla="*/ 2457450 h 2533650"/>
              <a:gd name="connsiteX82" fmla="*/ 1143000 w 1990725"/>
              <a:gd name="connsiteY82" fmla="*/ 2514600 h 2533650"/>
              <a:gd name="connsiteX83" fmla="*/ 1085850 w 1990725"/>
              <a:gd name="connsiteY83" fmla="*/ 2533650 h 2533650"/>
              <a:gd name="connsiteX84" fmla="*/ 971550 w 1990725"/>
              <a:gd name="connsiteY84" fmla="*/ 2524125 h 2533650"/>
              <a:gd name="connsiteX85" fmla="*/ 942975 w 1990725"/>
              <a:gd name="connsiteY85" fmla="*/ 2514600 h 2533650"/>
              <a:gd name="connsiteX86" fmla="*/ 885825 w 1990725"/>
              <a:gd name="connsiteY86" fmla="*/ 2505075 h 2533650"/>
              <a:gd name="connsiteX87" fmla="*/ 704850 w 1990725"/>
              <a:gd name="connsiteY87" fmla="*/ 2495550 h 2533650"/>
              <a:gd name="connsiteX88" fmla="*/ 666750 w 1990725"/>
              <a:gd name="connsiteY88" fmla="*/ 2486025 h 2533650"/>
              <a:gd name="connsiteX89" fmla="*/ 647700 w 1990725"/>
              <a:gd name="connsiteY89" fmla="*/ 2457450 h 2533650"/>
              <a:gd name="connsiteX90" fmla="*/ 619125 w 1990725"/>
              <a:gd name="connsiteY90" fmla="*/ 2362200 h 2533650"/>
              <a:gd name="connsiteX91" fmla="*/ 609600 w 1990725"/>
              <a:gd name="connsiteY91" fmla="*/ 2333625 h 2533650"/>
              <a:gd name="connsiteX92" fmla="*/ 609600 w 1990725"/>
              <a:gd name="connsiteY92" fmla="*/ 2143125 h 2533650"/>
              <a:gd name="connsiteX93" fmla="*/ 628650 w 1990725"/>
              <a:gd name="connsiteY93" fmla="*/ 2085975 h 2533650"/>
              <a:gd name="connsiteX94" fmla="*/ 638175 w 1990725"/>
              <a:gd name="connsiteY94" fmla="*/ 2009775 h 2533650"/>
              <a:gd name="connsiteX95" fmla="*/ 657225 w 1990725"/>
              <a:gd name="connsiteY95" fmla="*/ 1952625 h 2533650"/>
              <a:gd name="connsiteX96" fmla="*/ 666750 w 1990725"/>
              <a:gd name="connsiteY96" fmla="*/ 1914525 h 2533650"/>
              <a:gd name="connsiteX97" fmla="*/ 685800 w 1990725"/>
              <a:gd name="connsiteY97" fmla="*/ 1857375 h 2533650"/>
              <a:gd name="connsiteX98" fmla="*/ 695325 w 1990725"/>
              <a:gd name="connsiteY98" fmla="*/ 1828800 h 2533650"/>
              <a:gd name="connsiteX99" fmla="*/ 685800 w 1990725"/>
              <a:gd name="connsiteY99" fmla="*/ 1590675 h 2533650"/>
              <a:gd name="connsiteX100" fmla="*/ 666750 w 1990725"/>
              <a:gd name="connsiteY100" fmla="*/ 1533525 h 2533650"/>
              <a:gd name="connsiteX101" fmla="*/ 657225 w 1990725"/>
              <a:gd name="connsiteY101" fmla="*/ 1504950 h 2533650"/>
              <a:gd name="connsiteX102" fmla="*/ 628650 w 1990725"/>
              <a:gd name="connsiteY102" fmla="*/ 1247775 h 2533650"/>
              <a:gd name="connsiteX103" fmla="*/ 609600 w 1990725"/>
              <a:gd name="connsiteY103" fmla="*/ 1219200 h 2533650"/>
              <a:gd name="connsiteX104" fmla="*/ 552450 w 1990725"/>
              <a:gd name="connsiteY104" fmla="*/ 1190625 h 2533650"/>
              <a:gd name="connsiteX105" fmla="*/ 438150 w 1990725"/>
              <a:gd name="connsiteY105" fmla="*/ 1209675 h 2533650"/>
              <a:gd name="connsiteX106" fmla="*/ 381000 w 1990725"/>
              <a:gd name="connsiteY106" fmla="*/ 1238250 h 2533650"/>
              <a:gd name="connsiteX107" fmla="*/ 352425 w 1990725"/>
              <a:gd name="connsiteY107" fmla="*/ 1247775 h 2533650"/>
              <a:gd name="connsiteX108" fmla="*/ 133350 w 1990725"/>
              <a:gd name="connsiteY108" fmla="*/ 1238250 h 253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1990725" h="2533650">
                <a:moveTo>
                  <a:pt x="133350" y="1238250"/>
                </a:moveTo>
                <a:lnTo>
                  <a:pt x="133350" y="1238250"/>
                </a:lnTo>
                <a:cubicBezTo>
                  <a:pt x="95250" y="1235075"/>
                  <a:pt x="53246" y="1245823"/>
                  <a:pt x="19050" y="1228725"/>
                </a:cubicBezTo>
                <a:cubicBezTo>
                  <a:pt x="1089" y="1219745"/>
                  <a:pt x="0" y="1171575"/>
                  <a:pt x="0" y="1171575"/>
                </a:cubicBezTo>
                <a:cubicBezTo>
                  <a:pt x="3175" y="1146175"/>
                  <a:pt x="4946" y="1120560"/>
                  <a:pt x="9525" y="1095375"/>
                </a:cubicBezTo>
                <a:cubicBezTo>
                  <a:pt x="11321" y="1085497"/>
                  <a:pt x="16292" y="1076454"/>
                  <a:pt x="19050" y="1066800"/>
                </a:cubicBezTo>
                <a:cubicBezTo>
                  <a:pt x="22646" y="1054213"/>
                  <a:pt x="24813" y="1041239"/>
                  <a:pt x="28575" y="1028700"/>
                </a:cubicBezTo>
                <a:cubicBezTo>
                  <a:pt x="34345" y="1009466"/>
                  <a:pt x="36486" y="988258"/>
                  <a:pt x="47625" y="971550"/>
                </a:cubicBezTo>
                <a:cubicBezTo>
                  <a:pt x="53975" y="962025"/>
                  <a:pt x="61555" y="953214"/>
                  <a:pt x="66675" y="942975"/>
                </a:cubicBezTo>
                <a:cubicBezTo>
                  <a:pt x="71165" y="933995"/>
                  <a:pt x="71324" y="923177"/>
                  <a:pt x="76200" y="914400"/>
                </a:cubicBezTo>
                <a:cubicBezTo>
                  <a:pt x="87319" y="894386"/>
                  <a:pt x="107060" y="878970"/>
                  <a:pt x="114300" y="857250"/>
                </a:cubicBezTo>
                <a:cubicBezTo>
                  <a:pt x="138241" y="785426"/>
                  <a:pt x="105946" y="873958"/>
                  <a:pt x="142875" y="800100"/>
                </a:cubicBezTo>
                <a:cubicBezTo>
                  <a:pt x="147365" y="791120"/>
                  <a:pt x="149642" y="781179"/>
                  <a:pt x="152400" y="771525"/>
                </a:cubicBezTo>
                <a:cubicBezTo>
                  <a:pt x="155996" y="758938"/>
                  <a:pt x="156071" y="745134"/>
                  <a:pt x="161925" y="733425"/>
                </a:cubicBezTo>
                <a:cubicBezTo>
                  <a:pt x="177097" y="703081"/>
                  <a:pt x="201721" y="670099"/>
                  <a:pt x="228600" y="647700"/>
                </a:cubicBezTo>
                <a:cubicBezTo>
                  <a:pt x="237394" y="640371"/>
                  <a:pt x="247650" y="635000"/>
                  <a:pt x="257175" y="628650"/>
                </a:cubicBezTo>
                <a:lnTo>
                  <a:pt x="295275" y="571500"/>
                </a:lnTo>
                <a:cubicBezTo>
                  <a:pt x="301625" y="561975"/>
                  <a:pt x="304086" y="548045"/>
                  <a:pt x="314325" y="542925"/>
                </a:cubicBezTo>
                <a:cubicBezTo>
                  <a:pt x="327025" y="536575"/>
                  <a:pt x="339130" y="528861"/>
                  <a:pt x="352425" y="523875"/>
                </a:cubicBezTo>
                <a:cubicBezTo>
                  <a:pt x="364682" y="519278"/>
                  <a:pt x="377825" y="517525"/>
                  <a:pt x="390525" y="514350"/>
                </a:cubicBezTo>
                <a:cubicBezTo>
                  <a:pt x="402207" y="505004"/>
                  <a:pt x="446507" y="467309"/>
                  <a:pt x="466725" y="457200"/>
                </a:cubicBezTo>
                <a:cubicBezTo>
                  <a:pt x="545595" y="417765"/>
                  <a:pt x="441983" y="483220"/>
                  <a:pt x="523875" y="428625"/>
                </a:cubicBezTo>
                <a:cubicBezTo>
                  <a:pt x="530225" y="419100"/>
                  <a:pt x="533986" y="407201"/>
                  <a:pt x="542925" y="400050"/>
                </a:cubicBezTo>
                <a:cubicBezTo>
                  <a:pt x="550765" y="393778"/>
                  <a:pt x="564400" y="397625"/>
                  <a:pt x="571500" y="390525"/>
                </a:cubicBezTo>
                <a:cubicBezTo>
                  <a:pt x="578600" y="383425"/>
                  <a:pt x="577070" y="371178"/>
                  <a:pt x="581025" y="361950"/>
                </a:cubicBezTo>
                <a:cubicBezTo>
                  <a:pt x="586618" y="348899"/>
                  <a:pt x="590985" y="334758"/>
                  <a:pt x="600075" y="323850"/>
                </a:cubicBezTo>
                <a:cubicBezTo>
                  <a:pt x="607404" y="315056"/>
                  <a:pt x="619856" y="312129"/>
                  <a:pt x="628650" y="304800"/>
                </a:cubicBezTo>
                <a:cubicBezTo>
                  <a:pt x="722275" y="226779"/>
                  <a:pt x="601350" y="322575"/>
                  <a:pt x="676275" y="247650"/>
                </a:cubicBezTo>
                <a:cubicBezTo>
                  <a:pt x="684370" y="239555"/>
                  <a:pt x="695325" y="234950"/>
                  <a:pt x="704850" y="228600"/>
                </a:cubicBezTo>
                <a:cubicBezTo>
                  <a:pt x="772923" y="126490"/>
                  <a:pt x="666912" y="281459"/>
                  <a:pt x="752475" y="171450"/>
                </a:cubicBezTo>
                <a:cubicBezTo>
                  <a:pt x="766531" y="153378"/>
                  <a:pt x="768855" y="121540"/>
                  <a:pt x="790575" y="114300"/>
                </a:cubicBezTo>
                <a:cubicBezTo>
                  <a:pt x="862399" y="90359"/>
                  <a:pt x="773867" y="122654"/>
                  <a:pt x="847725" y="85725"/>
                </a:cubicBezTo>
                <a:cubicBezTo>
                  <a:pt x="856705" y="81235"/>
                  <a:pt x="866775" y="79375"/>
                  <a:pt x="876300" y="76200"/>
                </a:cubicBezTo>
                <a:cubicBezTo>
                  <a:pt x="882650" y="66675"/>
                  <a:pt x="885825" y="53975"/>
                  <a:pt x="895350" y="47625"/>
                </a:cubicBezTo>
                <a:cubicBezTo>
                  <a:pt x="906242" y="40363"/>
                  <a:pt x="920911" y="41862"/>
                  <a:pt x="933450" y="38100"/>
                </a:cubicBezTo>
                <a:cubicBezTo>
                  <a:pt x="952684" y="32330"/>
                  <a:pt x="971550" y="25400"/>
                  <a:pt x="990600" y="19050"/>
                </a:cubicBezTo>
                <a:cubicBezTo>
                  <a:pt x="1000125" y="15875"/>
                  <a:pt x="1009435" y="11960"/>
                  <a:pt x="1019175" y="9525"/>
                </a:cubicBezTo>
                <a:lnTo>
                  <a:pt x="1057275" y="0"/>
                </a:lnTo>
                <a:cubicBezTo>
                  <a:pt x="1222375" y="3175"/>
                  <a:pt x="1387665" y="995"/>
                  <a:pt x="1552575" y="9525"/>
                </a:cubicBezTo>
                <a:cubicBezTo>
                  <a:pt x="1572629" y="10562"/>
                  <a:pt x="1609725" y="28575"/>
                  <a:pt x="1609725" y="28575"/>
                </a:cubicBezTo>
                <a:cubicBezTo>
                  <a:pt x="1628775" y="47625"/>
                  <a:pt x="1651931" y="63309"/>
                  <a:pt x="1666875" y="85725"/>
                </a:cubicBezTo>
                <a:cubicBezTo>
                  <a:pt x="1673225" y="95250"/>
                  <a:pt x="1678596" y="105506"/>
                  <a:pt x="1685925" y="114300"/>
                </a:cubicBezTo>
                <a:cubicBezTo>
                  <a:pt x="1708844" y="141802"/>
                  <a:pt x="1714978" y="143194"/>
                  <a:pt x="1743075" y="161925"/>
                </a:cubicBezTo>
                <a:cubicBezTo>
                  <a:pt x="1761291" y="216574"/>
                  <a:pt x="1739555" y="165563"/>
                  <a:pt x="1781175" y="219075"/>
                </a:cubicBezTo>
                <a:cubicBezTo>
                  <a:pt x="1795231" y="237147"/>
                  <a:pt x="1812035" y="254505"/>
                  <a:pt x="1819275" y="276225"/>
                </a:cubicBezTo>
                <a:cubicBezTo>
                  <a:pt x="1822450" y="285750"/>
                  <a:pt x="1823924" y="296023"/>
                  <a:pt x="1828800" y="304800"/>
                </a:cubicBezTo>
                <a:cubicBezTo>
                  <a:pt x="1839919" y="324814"/>
                  <a:pt x="1854200" y="342900"/>
                  <a:pt x="1866900" y="361950"/>
                </a:cubicBezTo>
                <a:lnTo>
                  <a:pt x="1885950" y="390525"/>
                </a:lnTo>
                <a:lnTo>
                  <a:pt x="1905000" y="419100"/>
                </a:lnTo>
                <a:cubicBezTo>
                  <a:pt x="1908175" y="441325"/>
                  <a:pt x="1909821" y="463823"/>
                  <a:pt x="1914525" y="485775"/>
                </a:cubicBezTo>
                <a:cubicBezTo>
                  <a:pt x="1919368" y="508376"/>
                  <a:pt x="1926777" y="530358"/>
                  <a:pt x="1933575" y="552450"/>
                </a:cubicBezTo>
                <a:cubicBezTo>
                  <a:pt x="1949880" y="605440"/>
                  <a:pt x="1952109" y="608309"/>
                  <a:pt x="1971675" y="657225"/>
                </a:cubicBezTo>
                <a:cubicBezTo>
                  <a:pt x="1974850" y="688975"/>
                  <a:pt x="1976687" y="720887"/>
                  <a:pt x="1981200" y="752475"/>
                </a:cubicBezTo>
                <a:cubicBezTo>
                  <a:pt x="1983051" y="765434"/>
                  <a:pt x="1990725" y="777484"/>
                  <a:pt x="1990725" y="790575"/>
                </a:cubicBezTo>
                <a:cubicBezTo>
                  <a:pt x="1990725" y="851516"/>
                  <a:pt x="1986965" y="919916"/>
                  <a:pt x="1971675" y="981075"/>
                </a:cubicBezTo>
                <a:cubicBezTo>
                  <a:pt x="1969240" y="990815"/>
                  <a:pt x="1967026" y="1000873"/>
                  <a:pt x="1962150" y="1009650"/>
                </a:cubicBezTo>
                <a:cubicBezTo>
                  <a:pt x="1951031" y="1029664"/>
                  <a:pt x="1936750" y="1047750"/>
                  <a:pt x="1924050" y="1066800"/>
                </a:cubicBezTo>
                <a:cubicBezTo>
                  <a:pt x="1907117" y="1092200"/>
                  <a:pt x="1906058" y="1101725"/>
                  <a:pt x="1876425" y="1114425"/>
                </a:cubicBezTo>
                <a:cubicBezTo>
                  <a:pt x="1864393" y="1119582"/>
                  <a:pt x="1851025" y="1120775"/>
                  <a:pt x="1838325" y="1123950"/>
                </a:cubicBezTo>
                <a:cubicBezTo>
                  <a:pt x="1828800" y="1130300"/>
                  <a:pt x="1819989" y="1137880"/>
                  <a:pt x="1809750" y="1143000"/>
                </a:cubicBezTo>
                <a:cubicBezTo>
                  <a:pt x="1730880" y="1182435"/>
                  <a:pt x="1834492" y="1116980"/>
                  <a:pt x="1752600" y="1171575"/>
                </a:cubicBezTo>
                <a:cubicBezTo>
                  <a:pt x="1749425" y="1181100"/>
                  <a:pt x="1742360" y="1190135"/>
                  <a:pt x="1743075" y="1200150"/>
                </a:cubicBezTo>
                <a:cubicBezTo>
                  <a:pt x="1745758" y="1237708"/>
                  <a:pt x="1748373" y="1300698"/>
                  <a:pt x="1781175" y="1333500"/>
                </a:cubicBezTo>
                <a:cubicBezTo>
                  <a:pt x="1789270" y="1341595"/>
                  <a:pt x="1800225" y="1346200"/>
                  <a:pt x="1809750" y="1352550"/>
                </a:cubicBezTo>
                <a:cubicBezTo>
                  <a:pt x="1812925" y="1362075"/>
                  <a:pt x="1814785" y="1372145"/>
                  <a:pt x="1819275" y="1381125"/>
                </a:cubicBezTo>
                <a:cubicBezTo>
                  <a:pt x="1824395" y="1391364"/>
                  <a:pt x="1832645" y="1399761"/>
                  <a:pt x="1838325" y="1409700"/>
                </a:cubicBezTo>
                <a:cubicBezTo>
                  <a:pt x="1845370" y="1422028"/>
                  <a:pt x="1851025" y="1435100"/>
                  <a:pt x="1857375" y="1447800"/>
                </a:cubicBezTo>
                <a:cubicBezTo>
                  <a:pt x="1863725" y="1498600"/>
                  <a:pt x="1873296" y="1549100"/>
                  <a:pt x="1876425" y="1600200"/>
                </a:cubicBezTo>
                <a:cubicBezTo>
                  <a:pt x="1882831" y="1704827"/>
                  <a:pt x="1881842" y="1809782"/>
                  <a:pt x="1885950" y="1914525"/>
                </a:cubicBezTo>
                <a:cubicBezTo>
                  <a:pt x="1888193" y="1971719"/>
                  <a:pt x="1892300" y="2028825"/>
                  <a:pt x="1895475" y="2085975"/>
                </a:cubicBezTo>
                <a:cubicBezTo>
                  <a:pt x="1892300" y="2124075"/>
                  <a:pt x="1893448" y="2162785"/>
                  <a:pt x="1885950" y="2200275"/>
                </a:cubicBezTo>
                <a:cubicBezTo>
                  <a:pt x="1883705" y="2211500"/>
                  <a:pt x="1871409" y="2218328"/>
                  <a:pt x="1866900" y="2228850"/>
                </a:cubicBezTo>
                <a:cubicBezTo>
                  <a:pt x="1858008" y="2249597"/>
                  <a:pt x="1861655" y="2280944"/>
                  <a:pt x="1838325" y="2295525"/>
                </a:cubicBezTo>
                <a:cubicBezTo>
                  <a:pt x="1821297" y="2306168"/>
                  <a:pt x="1800225" y="2308225"/>
                  <a:pt x="1781175" y="2314575"/>
                </a:cubicBezTo>
                <a:lnTo>
                  <a:pt x="1752600" y="2324100"/>
                </a:lnTo>
                <a:cubicBezTo>
                  <a:pt x="1681749" y="2347717"/>
                  <a:pt x="1734040" y="2332910"/>
                  <a:pt x="1590675" y="2343150"/>
                </a:cubicBezTo>
                <a:cubicBezTo>
                  <a:pt x="1524000" y="2339975"/>
                  <a:pt x="1456992" y="2340996"/>
                  <a:pt x="1390650" y="2333625"/>
                </a:cubicBezTo>
                <a:cubicBezTo>
                  <a:pt x="1370692" y="2331407"/>
                  <a:pt x="1333500" y="2314575"/>
                  <a:pt x="1333500" y="2314575"/>
                </a:cubicBezTo>
                <a:cubicBezTo>
                  <a:pt x="1317625" y="2317750"/>
                  <a:pt x="1299345" y="2315120"/>
                  <a:pt x="1285875" y="2324100"/>
                </a:cubicBezTo>
                <a:cubicBezTo>
                  <a:pt x="1277521" y="2329669"/>
                  <a:pt x="1282622" y="2344835"/>
                  <a:pt x="1276350" y="2352675"/>
                </a:cubicBezTo>
                <a:cubicBezTo>
                  <a:pt x="1269199" y="2361614"/>
                  <a:pt x="1257300" y="2365375"/>
                  <a:pt x="1247775" y="2371725"/>
                </a:cubicBezTo>
                <a:cubicBezTo>
                  <a:pt x="1231010" y="2422020"/>
                  <a:pt x="1243819" y="2391946"/>
                  <a:pt x="1200150" y="2457450"/>
                </a:cubicBezTo>
                <a:cubicBezTo>
                  <a:pt x="1180814" y="2486454"/>
                  <a:pt x="1178444" y="2496878"/>
                  <a:pt x="1143000" y="2514600"/>
                </a:cubicBezTo>
                <a:cubicBezTo>
                  <a:pt x="1125039" y="2523580"/>
                  <a:pt x="1085850" y="2533650"/>
                  <a:pt x="1085850" y="2533650"/>
                </a:cubicBezTo>
                <a:cubicBezTo>
                  <a:pt x="1047750" y="2530475"/>
                  <a:pt x="1009447" y="2529178"/>
                  <a:pt x="971550" y="2524125"/>
                </a:cubicBezTo>
                <a:cubicBezTo>
                  <a:pt x="961598" y="2522798"/>
                  <a:pt x="952776" y="2516778"/>
                  <a:pt x="942975" y="2514600"/>
                </a:cubicBezTo>
                <a:cubicBezTo>
                  <a:pt x="924122" y="2510410"/>
                  <a:pt x="905076" y="2506615"/>
                  <a:pt x="885825" y="2505075"/>
                </a:cubicBezTo>
                <a:cubicBezTo>
                  <a:pt x="825609" y="2500258"/>
                  <a:pt x="765175" y="2498725"/>
                  <a:pt x="704850" y="2495550"/>
                </a:cubicBezTo>
                <a:cubicBezTo>
                  <a:pt x="692150" y="2492375"/>
                  <a:pt x="677642" y="2493287"/>
                  <a:pt x="666750" y="2486025"/>
                </a:cubicBezTo>
                <a:cubicBezTo>
                  <a:pt x="657225" y="2479675"/>
                  <a:pt x="652349" y="2467911"/>
                  <a:pt x="647700" y="2457450"/>
                </a:cubicBezTo>
                <a:cubicBezTo>
                  <a:pt x="629592" y="2416706"/>
                  <a:pt x="630208" y="2400989"/>
                  <a:pt x="619125" y="2362200"/>
                </a:cubicBezTo>
                <a:cubicBezTo>
                  <a:pt x="616367" y="2352546"/>
                  <a:pt x="612775" y="2343150"/>
                  <a:pt x="609600" y="2333625"/>
                </a:cubicBezTo>
                <a:cubicBezTo>
                  <a:pt x="598676" y="2246233"/>
                  <a:pt x="592956" y="2242989"/>
                  <a:pt x="609600" y="2143125"/>
                </a:cubicBezTo>
                <a:cubicBezTo>
                  <a:pt x="612901" y="2123318"/>
                  <a:pt x="628650" y="2085975"/>
                  <a:pt x="628650" y="2085975"/>
                </a:cubicBezTo>
                <a:cubicBezTo>
                  <a:pt x="631825" y="2060575"/>
                  <a:pt x="632812" y="2034804"/>
                  <a:pt x="638175" y="2009775"/>
                </a:cubicBezTo>
                <a:cubicBezTo>
                  <a:pt x="642382" y="1990140"/>
                  <a:pt x="652355" y="1972106"/>
                  <a:pt x="657225" y="1952625"/>
                </a:cubicBezTo>
                <a:cubicBezTo>
                  <a:pt x="660400" y="1939925"/>
                  <a:pt x="662988" y="1927064"/>
                  <a:pt x="666750" y="1914525"/>
                </a:cubicBezTo>
                <a:cubicBezTo>
                  <a:pt x="672520" y="1895291"/>
                  <a:pt x="679450" y="1876425"/>
                  <a:pt x="685800" y="1857375"/>
                </a:cubicBezTo>
                <a:lnTo>
                  <a:pt x="695325" y="1828800"/>
                </a:lnTo>
                <a:cubicBezTo>
                  <a:pt x="692150" y="1749425"/>
                  <a:pt x="693452" y="1669744"/>
                  <a:pt x="685800" y="1590675"/>
                </a:cubicBezTo>
                <a:cubicBezTo>
                  <a:pt x="683866" y="1570688"/>
                  <a:pt x="673100" y="1552575"/>
                  <a:pt x="666750" y="1533525"/>
                </a:cubicBezTo>
                <a:lnTo>
                  <a:pt x="657225" y="1504950"/>
                </a:lnTo>
                <a:cubicBezTo>
                  <a:pt x="657014" y="1500509"/>
                  <a:pt x="665719" y="1303379"/>
                  <a:pt x="628650" y="1247775"/>
                </a:cubicBezTo>
                <a:cubicBezTo>
                  <a:pt x="622300" y="1238250"/>
                  <a:pt x="617695" y="1227295"/>
                  <a:pt x="609600" y="1219200"/>
                </a:cubicBezTo>
                <a:cubicBezTo>
                  <a:pt x="591136" y="1200736"/>
                  <a:pt x="575691" y="1198372"/>
                  <a:pt x="552450" y="1190625"/>
                </a:cubicBezTo>
                <a:cubicBezTo>
                  <a:pt x="514350" y="1196975"/>
                  <a:pt x="476025" y="1202100"/>
                  <a:pt x="438150" y="1209675"/>
                </a:cubicBezTo>
                <a:cubicBezTo>
                  <a:pt x="398248" y="1217655"/>
                  <a:pt x="418462" y="1219519"/>
                  <a:pt x="381000" y="1238250"/>
                </a:cubicBezTo>
                <a:cubicBezTo>
                  <a:pt x="372020" y="1242740"/>
                  <a:pt x="361950" y="1244600"/>
                  <a:pt x="352425" y="1247775"/>
                </a:cubicBezTo>
                <a:lnTo>
                  <a:pt x="133350" y="1238250"/>
                </a:lnTo>
                <a:close/>
              </a:path>
            </a:pathLst>
          </a:cu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Freihandform 7"/>
          <p:cNvSpPr/>
          <p:nvPr/>
        </p:nvSpPr>
        <p:spPr>
          <a:xfrm>
            <a:off x="1600106" y="457200"/>
            <a:ext cx="1838419" cy="2286000"/>
          </a:xfrm>
          <a:custGeom>
            <a:avLst/>
            <a:gdLst>
              <a:gd name="connsiteX0" fmla="*/ 1533619 w 1838419"/>
              <a:gd name="connsiteY0" fmla="*/ 28575 h 2286000"/>
              <a:gd name="connsiteX1" fmla="*/ 1533619 w 1838419"/>
              <a:gd name="connsiteY1" fmla="*/ 28575 h 2286000"/>
              <a:gd name="connsiteX2" fmla="*/ 1305019 w 1838419"/>
              <a:gd name="connsiteY2" fmla="*/ 47625 h 2286000"/>
              <a:gd name="connsiteX3" fmla="*/ 1257394 w 1838419"/>
              <a:gd name="connsiteY3" fmla="*/ 57150 h 2286000"/>
              <a:gd name="connsiteX4" fmla="*/ 1200244 w 1838419"/>
              <a:gd name="connsiteY4" fmla="*/ 76200 h 2286000"/>
              <a:gd name="connsiteX5" fmla="*/ 1152619 w 1838419"/>
              <a:gd name="connsiteY5" fmla="*/ 85725 h 2286000"/>
              <a:gd name="connsiteX6" fmla="*/ 1095469 w 1838419"/>
              <a:gd name="connsiteY6" fmla="*/ 104775 h 2286000"/>
              <a:gd name="connsiteX7" fmla="*/ 733519 w 1838419"/>
              <a:gd name="connsiteY7" fmla="*/ 123825 h 2286000"/>
              <a:gd name="connsiteX8" fmla="*/ 676369 w 1838419"/>
              <a:gd name="connsiteY8" fmla="*/ 152400 h 2286000"/>
              <a:gd name="connsiteX9" fmla="*/ 647794 w 1838419"/>
              <a:gd name="connsiteY9" fmla="*/ 161925 h 2286000"/>
              <a:gd name="connsiteX10" fmla="*/ 619219 w 1838419"/>
              <a:gd name="connsiteY10" fmla="*/ 190500 h 2286000"/>
              <a:gd name="connsiteX11" fmla="*/ 562069 w 1838419"/>
              <a:gd name="connsiteY11" fmla="*/ 228600 h 2286000"/>
              <a:gd name="connsiteX12" fmla="*/ 514444 w 1838419"/>
              <a:gd name="connsiteY12" fmla="*/ 266700 h 2286000"/>
              <a:gd name="connsiteX13" fmla="*/ 495394 w 1838419"/>
              <a:gd name="connsiteY13" fmla="*/ 295275 h 2286000"/>
              <a:gd name="connsiteX14" fmla="*/ 466819 w 1838419"/>
              <a:gd name="connsiteY14" fmla="*/ 314325 h 2286000"/>
              <a:gd name="connsiteX15" fmla="*/ 381094 w 1838419"/>
              <a:gd name="connsiteY15" fmla="*/ 390525 h 2286000"/>
              <a:gd name="connsiteX16" fmla="*/ 362044 w 1838419"/>
              <a:gd name="connsiteY16" fmla="*/ 419100 h 2286000"/>
              <a:gd name="connsiteX17" fmla="*/ 304894 w 1838419"/>
              <a:gd name="connsiteY17" fmla="*/ 447675 h 2286000"/>
              <a:gd name="connsiteX18" fmla="*/ 276319 w 1838419"/>
              <a:gd name="connsiteY18" fmla="*/ 466725 h 2286000"/>
              <a:gd name="connsiteX19" fmla="*/ 266794 w 1838419"/>
              <a:gd name="connsiteY19" fmla="*/ 495300 h 2286000"/>
              <a:gd name="connsiteX20" fmla="*/ 209644 w 1838419"/>
              <a:gd name="connsiteY20" fmla="*/ 523875 h 2286000"/>
              <a:gd name="connsiteX21" fmla="*/ 181069 w 1838419"/>
              <a:gd name="connsiteY21" fmla="*/ 542925 h 2286000"/>
              <a:gd name="connsiteX22" fmla="*/ 152494 w 1838419"/>
              <a:gd name="connsiteY22" fmla="*/ 552450 h 2286000"/>
              <a:gd name="connsiteX23" fmla="*/ 123919 w 1838419"/>
              <a:gd name="connsiteY23" fmla="*/ 571500 h 2286000"/>
              <a:gd name="connsiteX24" fmla="*/ 66769 w 1838419"/>
              <a:gd name="connsiteY24" fmla="*/ 590550 h 2286000"/>
              <a:gd name="connsiteX25" fmla="*/ 38194 w 1838419"/>
              <a:gd name="connsiteY25" fmla="*/ 600075 h 2286000"/>
              <a:gd name="connsiteX26" fmla="*/ 94 w 1838419"/>
              <a:gd name="connsiteY26" fmla="*/ 657225 h 2286000"/>
              <a:gd name="connsiteX27" fmla="*/ 28669 w 1838419"/>
              <a:gd name="connsiteY27" fmla="*/ 828675 h 2286000"/>
              <a:gd name="connsiteX28" fmla="*/ 85819 w 1838419"/>
              <a:gd name="connsiteY28" fmla="*/ 876300 h 2286000"/>
              <a:gd name="connsiteX29" fmla="*/ 142969 w 1838419"/>
              <a:gd name="connsiteY29" fmla="*/ 923925 h 2286000"/>
              <a:gd name="connsiteX30" fmla="*/ 200119 w 1838419"/>
              <a:gd name="connsiteY30" fmla="*/ 942975 h 2286000"/>
              <a:gd name="connsiteX31" fmla="*/ 228694 w 1838419"/>
              <a:gd name="connsiteY31" fmla="*/ 962025 h 2286000"/>
              <a:gd name="connsiteX32" fmla="*/ 333469 w 1838419"/>
              <a:gd name="connsiteY32" fmla="*/ 990600 h 2286000"/>
              <a:gd name="connsiteX33" fmla="*/ 390619 w 1838419"/>
              <a:gd name="connsiteY33" fmla="*/ 1019175 h 2286000"/>
              <a:gd name="connsiteX34" fmla="*/ 514444 w 1838419"/>
              <a:gd name="connsiteY34" fmla="*/ 1057275 h 2286000"/>
              <a:gd name="connsiteX35" fmla="*/ 543019 w 1838419"/>
              <a:gd name="connsiteY35" fmla="*/ 1076325 h 2286000"/>
              <a:gd name="connsiteX36" fmla="*/ 552544 w 1838419"/>
              <a:gd name="connsiteY36" fmla="*/ 1104900 h 2286000"/>
              <a:gd name="connsiteX37" fmla="*/ 609694 w 1838419"/>
              <a:gd name="connsiteY37" fmla="*/ 1123950 h 2286000"/>
              <a:gd name="connsiteX38" fmla="*/ 666844 w 1838419"/>
              <a:gd name="connsiteY38" fmla="*/ 1219200 h 2286000"/>
              <a:gd name="connsiteX39" fmla="*/ 685894 w 1838419"/>
              <a:gd name="connsiteY39" fmla="*/ 1276350 h 2286000"/>
              <a:gd name="connsiteX40" fmla="*/ 676369 w 1838419"/>
              <a:gd name="connsiteY40" fmla="*/ 1400175 h 2286000"/>
              <a:gd name="connsiteX41" fmla="*/ 657319 w 1838419"/>
              <a:gd name="connsiteY41" fmla="*/ 1457325 h 2286000"/>
              <a:gd name="connsiteX42" fmla="*/ 647794 w 1838419"/>
              <a:gd name="connsiteY42" fmla="*/ 1514475 h 2286000"/>
              <a:gd name="connsiteX43" fmla="*/ 638269 w 1838419"/>
              <a:gd name="connsiteY43" fmla="*/ 1714500 h 2286000"/>
              <a:gd name="connsiteX44" fmla="*/ 619219 w 1838419"/>
              <a:gd name="connsiteY44" fmla="*/ 1771650 h 2286000"/>
              <a:gd name="connsiteX45" fmla="*/ 600169 w 1838419"/>
              <a:gd name="connsiteY45" fmla="*/ 1857375 h 2286000"/>
              <a:gd name="connsiteX46" fmla="*/ 619219 w 1838419"/>
              <a:gd name="connsiteY46" fmla="*/ 2095500 h 2286000"/>
              <a:gd name="connsiteX47" fmla="*/ 638269 w 1838419"/>
              <a:gd name="connsiteY47" fmla="*/ 2152650 h 2286000"/>
              <a:gd name="connsiteX48" fmla="*/ 657319 w 1838419"/>
              <a:gd name="connsiteY48" fmla="*/ 2181225 h 2286000"/>
              <a:gd name="connsiteX49" fmla="*/ 695419 w 1838419"/>
              <a:gd name="connsiteY49" fmla="*/ 2266950 h 2286000"/>
              <a:gd name="connsiteX50" fmla="*/ 733519 w 1838419"/>
              <a:gd name="connsiteY50" fmla="*/ 2286000 h 2286000"/>
              <a:gd name="connsiteX51" fmla="*/ 790669 w 1838419"/>
              <a:gd name="connsiteY51" fmla="*/ 2266950 h 2286000"/>
              <a:gd name="connsiteX52" fmla="*/ 819244 w 1838419"/>
              <a:gd name="connsiteY52" fmla="*/ 2257425 h 2286000"/>
              <a:gd name="connsiteX53" fmla="*/ 904969 w 1838419"/>
              <a:gd name="connsiteY53" fmla="*/ 2209800 h 2286000"/>
              <a:gd name="connsiteX54" fmla="*/ 971644 w 1838419"/>
              <a:gd name="connsiteY54" fmla="*/ 2114550 h 2286000"/>
              <a:gd name="connsiteX55" fmla="*/ 990694 w 1838419"/>
              <a:gd name="connsiteY55" fmla="*/ 2057400 h 2286000"/>
              <a:gd name="connsiteX56" fmla="*/ 1009744 w 1838419"/>
              <a:gd name="connsiteY56" fmla="*/ 1990725 h 2286000"/>
              <a:gd name="connsiteX57" fmla="*/ 1019269 w 1838419"/>
              <a:gd name="connsiteY57" fmla="*/ 1590675 h 2286000"/>
              <a:gd name="connsiteX58" fmla="*/ 1028794 w 1838419"/>
              <a:gd name="connsiteY58" fmla="*/ 1562100 h 2286000"/>
              <a:gd name="connsiteX59" fmla="*/ 1066894 w 1838419"/>
              <a:gd name="connsiteY59" fmla="*/ 1495425 h 2286000"/>
              <a:gd name="connsiteX60" fmla="*/ 1076419 w 1838419"/>
              <a:gd name="connsiteY60" fmla="*/ 1466850 h 2286000"/>
              <a:gd name="connsiteX61" fmla="*/ 1095469 w 1838419"/>
              <a:gd name="connsiteY61" fmla="*/ 1438275 h 2286000"/>
              <a:gd name="connsiteX62" fmla="*/ 1114519 w 1838419"/>
              <a:gd name="connsiteY62" fmla="*/ 1381125 h 2286000"/>
              <a:gd name="connsiteX63" fmla="*/ 1152619 w 1838419"/>
              <a:gd name="connsiteY63" fmla="*/ 1323975 h 2286000"/>
              <a:gd name="connsiteX64" fmla="*/ 1209769 w 1838419"/>
              <a:gd name="connsiteY64" fmla="*/ 1304925 h 2286000"/>
              <a:gd name="connsiteX65" fmla="*/ 1238344 w 1838419"/>
              <a:gd name="connsiteY65" fmla="*/ 1276350 h 2286000"/>
              <a:gd name="connsiteX66" fmla="*/ 1266919 w 1838419"/>
              <a:gd name="connsiteY66" fmla="*/ 1209675 h 2286000"/>
              <a:gd name="connsiteX67" fmla="*/ 1324069 w 1838419"/>
              <a:gd name="connsiteY67" fmla="*/ 1171575 h 2286000"/>
              <a:gd name="connsiteX68" fmla="*/ 1352644 w 1838419"/>
              <a:gd name="connsiteY68" fmla="*/ 1152525 h 2286000"/>
              <a:gd name="connsiteX69" fmla="*/ 1381219 w 1838419"/>
              <a:gd name="connsiteY69" fmla="*/ 1133475 h 2286000"/>
              <a:gd name="connsiteX70" fmla="*/ 1409794 w 1838419"/>
              <a:gd name="connsiteY70" fmla="*/ 1104900 h 2286000"/>
              <a:gd name="connsiteX71" fmla="*/ 1447894 w 1838419"/>
              <a:gd name="connsiteY71" fmla="*/ 1057275 h 2286000"/>
              <a:gd name="connsiteX72" fmla="*/ 1485994 w 1838419"/>
              <a:gd name="connsiteY72" fmla="*/ 1000125 h 2286000"/>
              <a:gd name="connsiteX73" fmla="*/ 1543144 w 1838419"/>
              <a:gd name="connsiteY73" fmla="*/ 962025 h 2286000"/>
              <a:gd name="connsiteX74" fmla="*/ 1562194 w 1838419"/>
              <a:gd name="connsiteY74" fmla="*/ 923925 h 2286000"/>
              <a:gd name="connsiteX75" fmla="*/ 1590769 w 1838419"/>
              <a:gd name="connsiteY75" fmla="*/ 895350 h 2286000"/>
              <a:gd name="connsiteX76" fmla="*/ 1600294 w 1838419"/>
              <a:gd name="connsiteY76" fmla="*/ 866775 h 2286000"/>
              <a:gd name="connsiteX77" fmla="*/ 1619344 w 1838419"/>
              <a:gd name="connsiteY77" fmla="*/ 838200 h 2286000"/>
              <a:gd name="connsiteX78" fmla="*/ 1628869 w 1838419"/>
              <a:gd name="connsiteY78" fmla="*/ 676275 h 2286000"/>
              <a:gd name="connsiteX79" fmla="*/ 1657444 w 1838419"/>
              <a:gd name="connsiteY79" fmla="*/ 590550 h 2286000"/>
              <a:gd name="connsiteX80" fmla="*/ 1686019 w 1838419"/>
              <a:gd name="connsiteY80" fmla="*/ 485775 h 2286000"/>
              <a:gd name="connsiteX81" fmla="*/ 1724119 w 1838419"/>
              <a:gd name="connsiteY81" fmla="*/ 409575 h 2286000"/>
              <a:gd name="connsiteX82" fmla="*/ 1733644 w 1838419"/>
              <a:gd name="connsiteY82" fmla="*/ 381000 h 2286000"/>
              <a:gd name="connsiteX83" fmla="*/ 1752694 w 1838419"/>
              <a:gd name="connsiteY83" fmla="*/ 352425 h 2286000"/>
              <a:gd name="connsiteX84" fmla="*/ 1762219 w 1838419"/>
              <a:gd name="connsiteY84" fmla="*/ 323850 h 2286000"/>
              <a:gd name="connsiteX85" fmla="*/ 1809844 w 1838419"/>
              <a:gd name="connsiteY85" fmla="*/ 266700 h 2286000"/>
              <a:gd name="connsiteX86" fmla="*/ 1828894 w 1838419"/>
              <a:gd name="connsiteY86" fmla="*/ 209550 h 2286000"/>
              <a:gd name="connsiteX87" fmla="*/ 1838419 w 1838419"/>
              <a:gd name="connsiteY87" fmla="*/ 180975 h 2286000"/>
              <a:gd name="connsiteX88" fmla="*/ 1800319 w 1838419"/>
              <a:gd name="connsiteY88" fmla="*/ 76200 h 2286000"/>
              <a:gd name="connsiteX89" fmla="*/ 1771744 w 1838419"/>
              <a:gd name="connsiteY89" fmla="*/ 57150 h 2286000"/>
              <a:gd name="connsiteX90" fmla="*/ 1752694 w 1838419"/>
              <a:gd name="connsiteY90" fmla="*/ 28575 h 2286000"/>
              <a:gd name="connsiteX91" fmla="*/ 1657444 w 1838419"/>
              <a:gd name="connsiteY91" fmla="*/ 0 h 2286000"/>
              <a:gd name="connsiteX92" fmla="*/ 1590769 w 1838419"/>
              <a:gd name="connsiteY92" fmla="*/ 9525 h 2286000"/>
              <a:gd name="connsiteX93" fmla="*/ 1562194 w 1838419"/>
              <a:gd name="connsiteY93" fmla="*/ 19050 h 2286000"/>
              <a:gd name="connsiteX94" fmla="*/ 1533619 w 1838419"/>
              <a:gd name="connsiteY94" fmla="*/ 28575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838419" h="2286000">
                <a:moveTo>
                  <a:pt x="1533619" y="28575"/>
                </a:moveTo>
                <a:lnTo>
                  <a:pt x="1533619" y="28575"/>
                </a:lnTo>
                <a:cubicBezTo>
                  <a:pt x="1435233" y="34724"/>
                  <a:pt x="1391713" y="34288"/>
                  <a:pt x="1305019" y="47625"/>
                </a:cubicBezTo>
                <a:cubicBezTo>
                  <a:pt x="1289018" y="50087"/>
                  <a:pt x="1273013" y="52890"/>
                  <a:pt x="1257394" y="57150"/>
                </a:cubicBezTo>
                <a:cubicBezTo>
                  <a:pt x="1238021" y="62434"/>
                  <a:pt x="1219935" y="72262"/>
                  <a:pt x="1200244" y="76200"/>
                </a:cubicBezTo>
                <a:cubicBezTo>
                  <a:pt x="1184369" y="79375"/>
                  <a:pt x="1168238" y="81465"/>
                  <a:pt x="1152619" y="85725"/>
                </a:cubicBezTo>
                <a:cubicBezTo>
                  <a:pt x="1133246" y="91009"/>
                  <a:pt x="1115527" y="103820"/>
                  <a:pt x="1095469" y="104775"/>
                </a:cubicBezTo>
                <a:cubicBezTo>
                  <a:pt x="841437" y="116872"/>
                  <a:pt x="962079" y="110380"/>
                  <a:pt x="733519" y="123825"/>
                </a:cubicBezTo>
                <a:cubicBezTo>
                  <a:pt x="661695" y="147766"/>
                  <a:pt x="750227" y="115471"/>
                  <a:pt x="676369" y="152400"/>
                </a:cubicBezTo>
                <a:cubicBezTo>
                  <a:pt x="667389" y="156890"/>
                  <a:pt x="657319" y="158750"/>
                  <a:pt x="647794" y="161925"/>
                </a:cubicBezTo>
                <a:cubicBezTo>
                  <a:pt x="638269" y="171450"/>
                  <a:pt x="629852" y="182230"/>
                  <a:pt x="619219" y="190500"/>
                </a:cubicBezTo>
                <a:cubicBezTo>
                  <a:pt x="601147" y="204556"/>
                  <a:pt x="562069" y="228600"/>
                  <a:pt x="562069" y="228600"/>
                </a:cubicBezTo>
                <a:cubicBezTo>
                  <a:pt x="507474" y="310492"/>
                  <a:pt x="580169" y="214120"/>
                  <a:pt x="514444" y="266700"/>
                </a:cubicBezTo>
                <a:cubicBezTo>
                  <a:pt x="505505" y="273851"/>
                  <a:pt x="503489" y="287180"/>
                  <a:pt x="495394" y="295275"/>
                </a:cubicBezTo>
                <a:cubicBezTo>
                  <a:pt x="487299" y="303370"/>
                  <a:pt x="475375" y="306720"/>
                  <a:pt x="466819" y="314325"/>
                </a:cubicBezTo>
                <a:cubicBezTo>
                  <a:pt x="368952" y="401318"/>
                  <a:pt x="445947" y="347290"/>
                  <a:pt x="381094" y="390525"/>
                </a:cubicBezTo>
                <a:cubicBezTo>
                  <a:pt x="374744" y="400050"/>
                  <a:pt x="370139" y="411005"/>
                  <a:pt x="362044" y="419100"/>
                </a:cubicBezTo>
                <a:cubicBezTo>
                  <a:pt x="334747" y="446397"/>
                  <a:pt x="335882" y="432181"/>
                  <a:pt x="304894" y="447675"/>
                </a:cubicBezTo>
                <a:cubicBezTo>
                  <a:pt x="294655" y="452795"/>
                  <a:pt x="285844" y="460375"/>
                  <a:pt x="276319" y="466725"/>
                </a:cubicBezTo>
                <a:cubicBezTo>
                  <a:pt x="273144" y="476250"/>
                  <a:pt x="273066" y="487460"/>
                  <a:pt x="266794" y="495300"/>
                </a:cubicBezTo>
                <a:cubicBezTo>
                  <a:pt x="248596" y="518048"/>
                  <a:pt x="232651" y="512371"/>
                  <a:pt x="209644" y="523875"/>
                </a:cubicBezTo>
                <a:cubicBezTo>
                  <a:pt x="199405" y="528995"/>
                  <a:pt x="191308" y="537805"/>
                  <a:pt x="181069" y="542925"/>
                </a:cubicBezTo>
                <a:cubicBezTo>
                  <a:pt x="172089" y="547415"/>
                  <a:pt x="161474" y="547960"/>
                  <a:pt x="152494" y="552450"/>
                </a:cubicBezTo>
                <a:cubicBezTo>
                  <a:pt x="142255" y="557570"/>
                  <a:pt x="134380" y="566851"/>
                  <a:pt x="123919" y="571500"/>
                </a:cubicBezTo>
                <a:cubicBezTo>
                  <a:pt x="105569" y="579655"/>
                  <a:pt x="85819" y="584200"/>
                  <a:pt x="66769" y="590550"/>
                </a:cubicBezTo>
                <a:lnTo>
                  <a:pt x="38194" y="600075"/>
                </a:lnTo>
                <a:cubicBezTo>
                  <a:pt x="25494" y="619125"/>
                  <a:pt x="-1807" y="634409"/>
                  <a:pt x="94" y="657225"/>
                </a:cubicBezTo>
                <a:cubicBezTo>
                  <a:pt x="507" y="662179"/>
                  <a:pt x="3191" y="803197"/>
                  <a:pt x="28669" y="828675"/>
                </a:cubicBezTo>
                <a:cubicBezTo>
                  <a:pt x="112151" y="912157"/>
                  <a:pt x="6253" y="809995"/>
                  <a:pt x="85819" y="876300"/>
                </a:cubicBezTo>
                <a:cubicBezTo>
                  <a:pt x="111454" y="897663"/>
                  <a:pt x="112563" y="910411"/>
                  <a:pt x="142969" y="923925"/>
                </a:cubicBezTo>
                <a:cubicBezTo>
                  <a:pt x="161319" y="932080"/>
                  <a:pt x="183411" y="931836"/>
                  <a:pt x="200119" y="942975"/>
                </a:cubicBezTo>
                <a:cubicBezTo>
                  <a:pt x="209644" y="949325"/>
                  <a:pt x="217975" y="958005"/>
                  <a:pt x="228694" y="962025"/>
                </a:cubicBezTo>
                <a:cubicBezTo>
                  <a:pt x="269589" y="977361"/>
                  <a:pt x="293731" y="964108"/>
                  <a:pt x="333469" y="990600"/>
                </a:cubicBezTo>
                <a:cubicBezTo>
                  <a:pt x="364778" y="1011472"/>
                  <a:pt x="356113" y="1009316"/>
                  <a:pt x="390619" y="1019175"/>
                </a:cubicBezTo>
                <a:cubicBezTo>
                  <a:pt x="426929" y="1029549"/>
                  <a:pt x="487654" y="1039415"/>
                  <a:pt x="514444" y="1057275"/>
                </a:cubicBezTo>
                <a:lnTo>
                  <a:pt x="543019" y="1076325"/>
                </a:lnTo>
                <a:cubicBezTo>
                  <a:pt x="546194" y="1085850"/>
                  <a:pt x="544374" y="1099064"/>
                  <a:pt x="552544" y="1104900"/>
                </a:cubicBezTo>
                <a:cubicBezTo>
                  <a:pt x="568884" y="1116572"/>
                  <a:pt x="609694" y="1123950"/>
                  <a:pt x="609694" y="1123950"/>
                </a:cubicBezTo>
                <a:cubicBezTo>
                  <a:pt x="632057" y="1157494"/>
                  <a:pt x="652199" y="1182589"/>
                  <a:pt x="666844" y="1219200"/>
                </a:cubicBezTo>
                <a:cubicBezTo>
                  <a:pt x="674302" y="1237844"/>
                  <a:pt x="685894" y="1276350"/>
                  <a:pt x="685894" y="1276350"/>
                </a:cubicBezTo>
                <a:cubicBezTo>
                  <a:pt x="682719" y="1317625"/>
                  <a:pt x="682825" y="1359285"/>
                  <a:pt x="676369" y="1400175"/>
                </a:cubicBezTo>
                <a:cubicBezTo>
                  <a:pt x="673237" y="1420010"/>
                  <a:pt x="662189" y="1437844"/>
                  <a:pt x="657319" y="1457325"/>
                </a:cubicBezTo>
                <a:cubicBezTo>
                  <a:pt x="652635" y="1476061"/>
                  <a:pt x="650969" y="1495425"/>
                  <a:pt x="647794" y="1514475"/>
                </a:cubicBezTo>
                <a:cubicBezTo>
                  <a:pt x="644619" y="1581150"/>
                  <a:pt x="645640" y="1648158"/>
                  <a:pt x="638269" y="1714500"/>
                </a:cubicBezTo>
                <a:cubicBezTo>
                  <a:pt x="636051" y="1734458"/>
                  <a:pt x="622520" y="1751843"/>
                  <a:pt x="619219" y="1771650"/>
                </a:cubicBezTo>
                <a:cubicBezTo>
                  <a:pt x="608043" y="1838704"/>
                  <a:pt x="615801" y="1810478"/>
                  <a:pt x="600169" y="1857375"/>
                </a:cubicBezTo>
                <a:cubicBezTo>
                  <a:pt x="606519" y="1936750"/>
                  <a:pt x="594038" y="2019958"/>
                  <a:pt x="619219" y="2095500"/>
                </a:cubicBezTo>
                <a:cubicBezTo>
                  <a:pt x="625569" y="2114550"/>
                  <a:pt x="627130" y="2135942"/>
                  <a:pt x="638269" y="2152650"/>
                </a:cubicBezTo>
                <a:cubicBezTo>
                  <a:pt x="644619" y="2162175"/>
                  <a:pt x="652670" y="2170764"/>
                  <a:pt x="657319" y="2181225"/>
                </a:cubicBezTo>
                <a:cubicBezTo>
                  <a:pt x="667071" y="2203167"/>
                  <a:pt x="672595" y="2247930"/>
                  <a:pt x="695419" y="2266950"/>
                </a:cubicBezTo>
                <a:cubicBezTo>
                  <a:pt x="706327" y="2276040"/>
                  <a:pt x="720819" y="2279650"/>
                  <a:pt x="733519" y="2286000"/>
                </a:cubicBezTo>
                <a:lnTo>
                  <a:pt x="790669" y="2266950"/>
                </a:lnTo>
                <a:cubicBezTo>
                  <a:pt x="800194" y="2263775"/>
                  <a:pt x="810890" y="2262994"/>
                  <a:pt x="819244" y="2257425"/>
                </a:cubicBezTo>
                <a:cubicBezTo>
                  <a:pt x="884748" y="2213756"/>
                  <a:pt x="854674" y="2226565"/>
                  <a:pt x="904969" y="2209800"/>
                </a:cubicBezTo>
                <a:cubicBezTo>
                  <a:pt x="918010" y="2192412"/>
                  <a:pt x="966953" y="2128622"/>
                  <a:pt x="971644" y="2114550"/>
                </a:cubicBezTo>
                <a:cubicBezTo>
                  <a:pt x="977994" y="2095500"/>
                  <a:pt x="985824" y="2076881"/>
                  <a:pt x="990694" y="2057400"/>
                </a:cubicBezTo>
                <a:cubicBezTo>
                  <a:pt x="1002654" y="2009560"/>
                  <a:pt x="996079" y="2031719"/>
                  <a:pt x="1009744" y="1990725"/>
                </a:cubicBezTo>
                <a:cubicBezTo>
                  <a:pt x="1012919" y="1857375"/>
                  <a:pt x="1013347" y="1723931"/>
                  <a:pt x="1019269" y="1590675"/>
                </a:cubicBezTo>
                <a:cubicBezTo>
                  <a:pt x="1019715" y="1580645"/>
                  <a:pt x="1024839" y="1571328"/>
                  <a:pt x="1028794" y="1562100"/>
                </a:cubicBezTo>
                <a:cubicBezTo>
                  <a:pt x="1078891" y="1445208"/>
                  <a:pt x="1019065" y="1591084"/>
                  <a:pt x="1066894" y="1495425"/>
                </a:cubicBezTo>
                <a:cubicBezTo>
                  <a:pt x="1071384" y="1486445"/>
                  <a:pt x="1071929" y="1475830"/>
                  <a:pt x="1076419" y="1466850"/>
                </a:cubicBezTo>
                <a:cubicBezTo>
                  <a:pt x="1081539" y="1456611"/>
                  <a:pt x="1090820" y="1448736"/>
                  <a:pt x="1095469" y="1438275"/>
                </a:cubicBezTo>
                <a:cubicBezTo>
                  <a:pt x="1103624" y="1419925"/>
                  <a:pt x="1103380" y="1397833"/>
                  <a:pt x="1114519" y="1381125"/>
                </a:cubicBezTo>
                <a:cubicBezTo>
                  <a:pt x="1127219" y="1362075"/>
                  <a:pt x="1130899" y="1331215"/>
                  <a:pt x="1152619" y="1323975"/>
                </a:cubicBezTo>
                <a:lnTo>
                  <a:pt x="1209769" y="1304925"/>
                </a:lnTo>
                <a:cubicBezTo>
                  <a:pt x="1219294" y="1295400"/>
                  <a:pt x="1230872" y="1287558"/>
                  <a:pt x="1238344" y="1276350"/>
                </a:cubicBezTo>
                <a:cubicBezTo>
                  <a:pt x="1261114" y="1242195"/>
                  <a:pt x="1230998" y="1245596"/>
                  <a:pt x="1266919" y="1209675"/>
                </a:cubicBezTo>
                <a:cubicBezTo>
                  <a:pt x="1283108" y="1193486"/>
                  <a:pt x="1305019" y="1184275"/>
                  <a:pt x="1324069" y="1171575"/>
                </a:cubicBezTo>
                <a:lnTo>
                  <a:pt x="1352644" y="1152525"/>
                </a:lnTo>
                <a:cubicBezTo>
                  <a:pt x="1362169" y="1146175"/>
                  <a:pt x="1373124" y="1141570"/>
                  <a:pt x="1381219" y="1133475"/>
                </a:cubicBezTo>
                <a:lnTo>
                  <a:pt x="1409794" y="1104900"/>
                </a:lnTo>
                <a:cubicBezTo>
                  <a:pt x="1431244" y="1040550"/>
                  <a:pt x="1401496" y="1110301"/>
                  <a:pt x="1447894" y="1057275"/>
                </a:cubicBezTo>
                <a:cubicBezTo>
                  <a:pt x="1462971" y="1040045"/>
                  <a:pt x="1466944" y="1012825"/>
                  <a:pt x="1485994" y="1000125"/>
                </a:cubicBezTo>
                <a:lnTo>
                  <a:pt x="1543144" y="962025"/>
                </a:lnTo>
                <a:cubicBezTo>
                  <a:pt x="1549494" y="949325"/>
                  <a:pt x="1553941" y="935479"/>
                  <a:pt x="1562194" y="923925"/>
                </a:cubicBezTo>
                <a:cubicBezTo>
                  <a:pt x="1570024" y="912964"/>
                  <a:pt x="1583297" y="906558"/>
                  <a:pt x="1590769" y="895350"/>
                </a:cubicBezTo>
                <a:cubicBezTo>
                  <a:pt x="1596338" y="886996"/>
                  <a:pt x="1595804" y="875755"/>
                  <a:pt x="1600294" y="866775"/>
                </a:cubicBezTo>
                <a:cubicBezTo>
                  <a:pt x="1605414" y="856536"/>
                  <a:pt x="1612994" y="847725"/>
                  <a:pt x="1619344" y="838200"/>
                </a:cubicBezTo>
                <a:cubicBezTo>
                  <a:pt x="1622519" y="784225"/>
                  <a:pt x="1621876" y="729889"/>
                  <a:pt x="1628869" y="676275"/>
                </a:cubicBezTo>
                <a:cubicBezTo>
                  <a:pt x="1631467" y="656359"/>
                  <a:pt x="1651383" y="614795"/>
                  <a:pt x="1657444" y="590550"/>
                </a:cubicBezTo>
                <a:cubicBezTo>
                  <a:pt x="1658294" y="587148"/>
                  <a:pt x="1676128" y="507536"/>
                  <a:pt x="1686019" y="485775"/>
                </a:cubicBezTo>
                <a:cubicBezTo>
                  <a:pt x="1697770" y="459922"/>
                  <a:pt x="1715139" y="436516"/>
                  <a:pt x="1724119" y="409575"/>
                </a:cubicBezTo>
                <a:cubicBezTo>
                  <a:pt x="1727294" y="400050"/>
                  <a:pt x="1729154" y="389980"/>
                  <a:pt x="1733644" y="381000"/>
                </a:cubicBezTo>
                <a:cubicBezTo>
                  <a:pt x="1738764" y="370761"/>
                  <a:pt x="1747574" y="362664"/>
                  <a:pt x="1752694" y="352425"/>
                </a:cubicBezTo>
                <a:cubicBezTo>
                  <a:pt x="1757184" y="343445"/>
                  <a:pt x="1756650" y="332204"/>
                  <a:pt x="1762219" y="323850"/>
                </a:cubicBezTo>
                <a:cubicBezTo>
                  <a:pt x="1792127" y="278988"/>
                  <a:pt x="1789069" y="313445"/>
                  <a:pt x="1809844" y="266700"/>
                </a:cubicBezTo>
                <a:cubicBezTo>
                  <a:pt x="1817999" y="248350"/>
                  <a:pt x="1822544" y="228600"/>
                  <a:pt x="1828894" y="209550"/>
                </a:cubicBezTo>
                <a:lnTo>
                  <a:pt x="1838419" y="180975"/>
                </a:lnTo>
                <a:cubicBezTo>
                  <a:pt x="1829390" y="144859"/>
                  <a:pt x="1828297" y="104178"/>
                  <a:pt x="1800319" y="76200"/>
                </a:cubicBezTo>
                <a:cubicBezTo>
                  <a:pt x="1792224" y="68105"/>
                  <a:pt x="1781269" y="63500"/>
                  <a:pt x="1771744" y="57150"/>
                </a:cubicBezTo>
                <a:cubicBezTo>
                  <a:pt x="1765394" y="47625"/>
                  <a:pt x="1762402" y="34642"/>
                  <a:pt x="1752694" y="28575"/>
                </a:cubicBezTo>
                <a:cubicBezTo>
                  <a:pt x="1737234" y="18913"/>
                  <a:pt x="1679750" y="5576"/>
                  <a:pt x="1657444" y="0"/>
                </a:cubicBezTo>
                <a:cubicBezTo>
                  <a:pt x="1635219" y="3175"/>
                  <a:pt x="1612784" y="5122"/>
                  <a:pt x="1590769" y="9525"/>
                </a:cubicBezTo>
                <a:cubicBezTo>
                  <a:pt x="1580924" y="11494"/>
                  <a:pt x="1572157" y="17805"/>
                  <a:pt x="1562194" y="19050"/>
                </a:cubicBezTo>
                <a:cubicBezTo>
                  <a:pt x="1546442" y="21019"/>
                  <a:pt x="1538381" y="26988"/>
                  <a:pt x="1533619" y="28575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Freihandform 8"/>
          <p:cNvSpPr/>
          <p:nvPr/>
        </p:nvSpPr>
        <p:spPr>
          <a:xfrm>
            <a:off x="671764" y="3162300"/>
            <a:ext cx="1995236" cy="2581650"/>
          </a:xfrm>
          <a:custGeom>
            <a:avLst/>
            <a:gdLst>
              <a:gd name="connsiteX0" fmla="*/ 42611 w 1995236"/>
              <a:gd name="connsiteY0" fmla="*/ 781050 h 2581650"/>
              <a:gd name="connsiteX1" fmla="*/ 42611 w 1995236"/>
              <a:gd name="connsiteY1" fmla="*/ 781050 h 2581650"/>
              <a:gd name="connsiteX2" fmla="*/ 128336 w 1995236"/>
              <a:gd name="connsiteY2" fmla="*/ 771525 h 2581650"/>
              <a:gd name="connsiteX3" fmla="*/ 242636 w 1995236"/>
              <a:gd name="connsiteY3" fmla="*/ 762000 h 2581650"/>
              <a:gd name="connsiteX4" fmla="*/ 337886 w 1995236"/>
              <a:gd name="connsiteY4" fmla="*/ 723900 h 2581650"/>
              <a:gd name="connsiteX5" fmla="*/ 366461 w 1995236"/>
              <a:gd name="connsiteY5" fmla="*/ 704850 h 2581650"/>
              <a:gd name="connsiteX6" fmla="*/ 395036 w 1995236"/>
              <a:gd name="connsiteY6" fmla="*/ 695325 h 2581650"/>
              <a:gd name="connsiteX7" fmla="*/ 452186 w 1995236"/>
              <a:gd name="connsiteY7" fmla="*/ 666750 h 2581650"/>
              <a:gd name="connsiteX8" fmla="*/ 537911 w 1995236"/>
              <a:gd name="connsiteY8" fmla="*/ 600075 h 2581650"/>
              <a:gd name="connsiteX9" fmla="*/ 642686 w 1995236"/>
              <a:gd name="connsiteY9" fmla="*/ 571500 h 2581650"/>
              <a:gd name="connsiteX10" fmla="*/ 671261 w 1995236"/>
              <a:gd name="connsiteY10" fmla="*/ 561975 h 2581650"/>
              <a:gd name="connsiteX11" fmla="*/ 709361 w 1995236"/>
              <a:gd name="connsiteY11" fmla="*/ 552450 h 2581650"/>
              <a:gd name="connsiteX12" fmla="*/ 795086 w 1995236"/>
              <a:gd name="connsiteY12" fmla="*/ 533400 h 2581650"/>
              <a:gd name="connsiteX13" fmla="*/ 880811 w 1995236"/>
              <a:gd name="connsiteY13" fmla="*/ 504825 h 2581650"/>
              <a:gd name="connsiteX14" fmla="*/ 937961 w 1995236"/>
              <a:gd name="connsiteY14" fmla="*/ 485775 h 2581650"/>
              <a:gd name="connsiteX15" fmla="*/ 966536 w 1995236"/>
              <a:gd name="connsiteY15" fmla="*/ 476250 h 2581650"/>
              <a:gd name="connsiteX16" fmla="*/ 1023686 w 1995236"/>
              <a:gd name="connsiteY16" fmla="*/ 438150 h 2581650"/>
              <a:gd name="connsiteX17" fmla="*/ 1052261 w 1995236"/>
              <a:gd name="connsiteY17" fmla="*/ 419100 h 2581650"/>
              <a:gd name="connsiteX18" fmla="*/ 1080836 w 1995236"/>
              <a:gd name="connsiteY18" fmla="*/ 400050 h 2581650"/>
              <a:gd name="connsiteX19" fmla="*/ 1099886 w 1995236"/>
              <a:gd name="connsiteY19" fmla="*/ 371475 h 2581650"/>
              <a:gd name="connsiteX20" fmla="*/ 1128461 w 1995236"/>
              <a:gd name="connsiteY20" fmla="*/ 361950 h 2581650"/>
              <a:gd name="connsiteX21" fmla="*/ 1137986 w 1995236"/>
              <a:gd name="connsiteY21" fmla="*/ 333375 h 2581650"/>
              <a:gd name="connsiteX22" fmla="*/ 1166561 w 1995236"/>
              <a:gd name="connsiteY22" fmla="*/ 314325 h 2581650"/>
              <a:gd name="connsiteX23" fmla="*/ 1176086 w 1995236"/>
              <a:gd name="connsiteY23" fmla="*/ 114300 h 2581650"/>
              <a:gd name="connsiteX24" fmla="*/ 1185611 w 1995236"/>
              <a:gd name="connsiteY24" fmla="*/ 85725 h 2581650"/>
              <a:gd name="connsiteX25" fmla="*/ 1204661 w 1995236"/>
              <a:gd name="connsiteY25" fmla="*/ 57150 h 2581650"/>
              <a:gd name="connsiteX26" fmla="*/ 1233236 w 1995236"/>
              <a:gd name="connsiteY26" fmla="*/ 28575 h 2581650"/>
              <a:gd name="connsiteX27" fmla="*/ 1261811 w 1995236"/>
              <a:gd name="connsiteY27" fmla="*/ 19050 h 2581650"/>
              <a:gd name="connsiteX28" fmla="*/ 1290386 w 1995236"/>
              <a:gd name="connsiteY28" fmla="*/ 0 h 2581650"/>
              <a:gd name="connsiteX29" fmla="*/ 1366586 w 1995236"/>
              <a:gd name="connsiteY29" fmla="*/ 9525 h 2581650"/>
              <a:gd name="connsiteX30" fmla="*/ 1404686 w 1995236"/>
              <a:gd name="connsiteY30" fmla="*/ 19050 h 2581650"/>
              <a:gd name="connsiteX31" fmla="*/ 1461836 w 1995236"/>
              <a:gd name="connsiteY31" fmla="*/ 28575 h 2581650"/>
              <a:gd name="connsiteX32" fmla="*/ 1518986 w 1995236"/>
              <a:gd name="connsiteY32" fmla="*/ 66675 h 2581650"/>
              <a:gd name="connsiteX33" fmla="*/ 1547561 w 1995236"/>
              <a:gd name="connsiteY33" fmla="*/ 85725 h 2581650"/>
              <a:gd name="connsiteX34" fmla="*/ 1642811 w 1995236"/>
              <a:gd name="connsiteY34" fmla="*/ 114300 h 2581650"/>
              <a:gd name="connsiteX35" fmla="*/ 1699961 w 1995236"/>
              <a:gd name="connsiteY35" fmla="*/ 152400 h 2581650"/>
              <a:gd name="connsiteX36" fmla="*/ 1728536 w 1995236"/>
              <a:gd name="connsiteY36" fmla="*/ 171450 h 2581650"/>
              <a:gd name="connsiteX37" fmla="*/ 1757111 w 1995236"/>
              <a:gd name="connsiteY37" fmla="*/ 571500 h 2581650"/>
              <a:gd name="connsiteX38" fmla="*/ 1728536 w 1995236"/>
              <a:gd name="connsiteY38" fmla="*/ 714375 h 2581650"/>
              <a:gd name="connsiteX39" fmla="*/ 1709486 w 1995236"/>
              <a:gd name="connsiteY39" fmla="*/ 800100 h 2581650"/>
              <a:gd name="connsiteX40" fmla="*/ 1699961 w 1995236"/>
              <a:gd name="connsiteY40" fmla="*/ 1114425 h 2581650"/>
              <a:gd name="connsiteX41" fmla="*/ 1690436 w 1995236"/>
              <a:gd name="connsiteY41" fmla="*/ 1152525 h 2581650"/>
              <a:gd name="connsiteX42" fmla="*/ 1661861 w 1995236"/>
              <a:gd name="connsiteY42" fmla="*/ 1219200 h 2581650"/>
              <a:gd name="connsiteX43" fmla="*/ 1623761 w 1995236"/>
              <a:gd name="connsiteY43" fmla="*/ 1343025 h 2581650"/>
              <a:gd name="connsiteX44" fmla="*/ 1595186 w 1995236"/>
              <a:gd name="connsiteY44" fmla="*/ 1400175 h 2581650"/>
              <a:gd name="connsiteX45" fmla="*/ 1576136 w 1995236"/>
              <a:gd name="connsiteY45" fmla="*/ 1476375 h 2581650"/>
              <a:gd name="connsiteX46" fmla="*/ 1585661 w 1995236"/>
              <a:gd name="connsiteY46" fmla="*/ 1619250 h 2581650"/>
              <a:gd name="connsiteX47" fmla="*/ 1604711 w 1995236"/>
              <a:gd name="connsiteY47" fmla="*/ 1647825 h 2581650"/>
              <a:gd name="connsiteX48" fmla="*/ 1633286 w 1995236"/>
              <a:gd name="connsiteY48" fmla="*/ 1676400 h 2581650"/>
              <a:gd name="connsiteX49" fmla="*/ 1680911 w 1995236"/>
              <a:gd name="connsiteY49" fmla="*/ 1724025 h 2581650"/>
              <a:gd name="connsiteX50" fmla="*/ 1699961 w 1995236"/>
              <a:gd name="connsiteY50" fmla="*/ 1752600 h 2581650"/>
              <a:gd name="connsiteX51" fmla="*/ 1757111 w 1995236"/>
              <a:gd name="connsiteY51" fmla="*/ 1790700 h 2581650"/>
              <a:gd name="connsiteX52" fmla="*/ 1785686 w 1995236"/>
              <a:gd name="connsiteY52" fmla="*/ 1809750 h 2581650"/>
              <a:gd name="connsiteX53" fmla="*/ 1814261 w 1995236"/>
              <a:gd name="connsiteY53" fmla="*/ 1838325 h 2581650"/>
              <a:gd name="connsiteX54" fmla="*/ 1852361 w 1995236"/>
              <a:gd name="connsiteY54" fmla="*/ 1895475 h 2581650"/>
              <a:gd name="connsiteX55" fmla="*/ 1871411 w 1995236"/>
              <a:gd name="connsiteY55" fmla="*/ 1924050 h 2581650"/>
              <a:gd name="connsiteX56" fmla="*/ 1880936 w 1995236"/>
              <a:gd name="connsiteY56" fmla="*/ 1952625 h 2581650"/>
              <a:gd name="connsiteX57" fmla="*/ 1909511 w 1995236"/>
              <a:gd name="connsiteY57" fmla="*/ 1971675 h 2581650"/>
              <a:gd name="connsiteX58" fmla="*/ 1919036 w 1995236"/>
              <a:gd name="connsiteY58" fmla="*/ 2009775 h 2581650"/>
              <a:gd name="connsiteX59" fmla="*/ 1938086 w 1995236"/>
              <a:gd name="connsiteY59" fmla="*/ 2038350 h 2581650"/>
              <a:gd name="connsiteX60" fmla="*/ 1966661 w 1995236"/>
              <a:gd name="connsiteY60" fmla="*/ 2143125 h 2581650"/>
              <a:gd name="connsiteX61" fmla="*/ 1995236 w 1995236"/>
              <a:gd name="connsiteY61" fmla="*/ 2200275 h 2581650"/>
              <a:gd name="connsiteX62" fmla="*/ 1976186 w 1995236"/>
              <a:gd name="connsiteY62" fmla="*/ 2562225 h 2581650"/>
              <a:gd name="connsiteX63" fmla="*/ 1947611 w 1995236"/>
              <a:gd name="connsiteY63" fmla="*/ 2581275 h 2581650"/>
              <a:gd name="connsiteX64" fmla="*/ 1890461 w 1995236"/>
              <a:gd name="connsiteY64" fmla="*/ 2571750 h 2581650"/>
              <a:gd name="connsiteX65" fmla="*/ 1861886 w 1995236"/>
              <a:gd name="connsiteY65" fmla="*/ 2562225 h 2581650"/>
              <a:gd name="connsiteX66" fmla="*/ 1842836 w 1995236"/>
              <a:gd name="connsiteY66" fmla="*/ 2533650 h 2581650"/>
              <a:gd name="connsiteX67" fmla="*/ 1833311 w 1995236"/>
              <a:gd name="connsiteY67" fmla="*/ 2505075 h 2581650"/>
              <a:gd name="connsiteX68" fmla="*/ 1795211 w 1995236"/>
              <a:gd name="connsiteY68" fmla="*/ 2447925 h 2581650"/>
              <a:gd name="connsiteX69" fmla="*/ 1776161 w 1995236"/>
              <a:gd name="connsiteY69" fmla="*/ 2390775 h 2581650"/>
              <a:gd name="connsiteX70" fmla="*/ 1766636 w 1995236"/>
              <a:gd name="connsiteY70" fmla="*/ 2362200 h 2581650"/>
              <a:gd name="connsiteX71" fmla="*/ 1747586 w 1995236"/>
              <a:gd name="connsiteY71" fmla="*/ 2333625 h 2581650"/>
              <a:gd name="connsiteX72" fmla="*/ 1728536 w 1995236"/>
              <a:gd name="connsiteY72" fmla="*/ 2266950 h 2581650"/>
              <a:gd name="connsiteX73" fmla="*/ 1719011 w 1995236"/>
              <a:gd name="connsiteY73" fmla="*/ 2219325 h 2581650"/>
              <a:gd name="connsiteX74" fmla="*/ 1709486 w 1995236"/>
              <a:gd name="connsiteY74" fmla="*/ 2190750 h 2581650"/>
              <a:gd name="connsiteX75" fmla="*/ 1699961 w 1995236"/>
              <a:gd name="connsiteY75" fmla="*/ 2152650 h 2581650"/>
              <a:gd name="connsiteX76" fmla="*/ 1680911 w 1995236"/>
              <a:gd name="connsiteY76" fmla="*/ 2124075 h 2581650"/>
              <a:gd name="connsiteX77" fmla="*/ 1661861 w 1995236"/>
              <a:gd name="connsiteY77" fmla="*/ 2066925 h 2581650"/>
              <a:gd name="connsiteX78" fmla="*/ 1652336 w 1995236"/>
              <a:gd name="connsiteY78" fmla="*/ 2038350 h 2581650"/>
              <a:gd name="connsiteX79" fmla="*/ 1642811 w 1995236"/>
              <a:gd name="connsiteY79" fmla="*/ 1952625 h 2581650"/>
              <a:gd name="connsiteX80" fmla="*/ 1633286 w 1995236"/>
              <a:gd name="connsiteY80" fmla="*/ 1924050 h 2581650"/>
              <a:gd name="connsiteX81" fmla="*/ 1623761 w 1995236"/>
              <a:gd name="connsiteY81" fmla="*/ 1885950 h 2581650"/>
              <a:gd name="connsiteX82" fmla="*/ 1614236 w 1995236"/>
              <a:gd name="connsiteY82" fmla="*/ 1857375 h 2581650"/>
              <a:gd name="connsiteX83" fmla="*/ 1576136 w 1995236"/>
              <a:gd name="connsiteY83" fmla="*/ 1762125 h 2581650"/>
              <a:gd name="connsiteX84" fmla="*/ 1547561 w 1995236"/>
              <a:gd name="connsiteY84" fmla="*/ 1743075 h 2581650"/>
              <a:gd name="connsiteX85" fmla="*/ 1471361 w 1995236"/>
              <a:gd name="connsiteY85" fmla="*/ 1676400 h 2581650"/>
              <a:gd name="connsiteX86" fmla="*/ 1442786 w 1995236"/>
              <a:gd name="connsiteY86" fmla="*/ 1657350 h 2581650"/>
              <a:gd name="connsiteX87" fmla="*/ 1414211 w 1995236"/>
              <a:gd name="connsiteY87" fmla="*/ 1647825 h 2581650"/>
              <a:gd name="connsiteX88" fmla="*/ 1347536 w 1995236"/>
              <a:gd name="connsiteY88" fmla="*/ 1609725 h 2581650"/>
              <a:gd name="connsiteX89" fmla="*/ 1318961 w 1995236"/>
              <a:gd name="connsiteY89" fmla="*/ 1600200 h 2581650"/>
              <a:gd name="connsiteX90" fmla="*/ 1290386 w 1995236"/>
              <a:gd name="connsiteY90" fmla="*/ 1581150 h 2581650"/>
              <a:gd name="connsiteX91" fmla="*/ 1233236 w 1995236"/>
              <a:gd name="connsiteY91" fmla="*/ 1562100 h 2581650"/>
              <a:gd name="connsiteX92" fmla="*/ 1204661 w 1995236"/>
              <a:gd name="connsiteY92" fmla="*/ 1552575 h 2581650"/>
              <a:gd name="connsiteX93" fmla="*/ 1118936 w 1995236"/>
              <a:gd name="connsiteY93" fmla="*/ 1562100 h 2581650"/>
              <a:gd name="connsiteX94" fmla="*/ 1042736 w 1995236"/>
              <a:gd name="connsiteY94" fmla="*/ 1581150 h 2581650"/>
              <a:gd name="connsiteX95" fmla="*/ 995111 w 1995236"/>
              <a:gd name="connsiteY95" fmla="*/ 1590675 h 2581650"/>
              <a:gd name="connsiteX96" fmla="*/ 814136 w 1995236"/>
              <a:gd name="connsiteY96" fmla="*/ 1581150 h 2581650"/>
              <a:gd name="connsiteX97" fmla="*/ 728411 w 1995236"/>
              <a:gd name="connsiteY97" fmla="*/ 1543050 h 2581650"/>
              <a:gd name="connsiteX98" fmla="*/ 699836 w 1995236"/>
              <a:gd name="connsiteY98" fmla="*/ 1533525 h 2581650"/>
              <a:gd name="connsiteX99" fmla="*/ 642686 w 1995236"/>
              <a:gd name="connsiteY99" fmla="*/ 1504950 h 2581650"/>
              <a:gd name="connsiteX100" fmla="*/ 623636 w 1995236"/>
              <a:gd name="connsiteY100" fmla="*/ 1476375 h 2581650"/>
              <a:gd name="connsiteX101" fmla="*/ 595061 w 1995236"/>
              <a:gd name="connsiteY101" fmla="*/ 1419225 h 2581650"/>
              <a:gd name="connsiteX102" fmla="*/ 576011 w 1995236"/>
              <a:gd name="connsiteY102" fmla="*/ 1276350 h 2581650"/>
              <a:gd name="connsiteX103" fmla="*/ 556961 w 1995236"/>
              <a:gd name="connsiteY103" fmla="*/ 1209675 h 2581650"/>
              <a:gd name="connsiteX104" fmla="*/ 576011 w 1995236"/>
              <a:gd name="connsiteY104" fmla="*/ 1181100 h 2581650"/>
              <a:gd name="connsiteX105" fmla="*/ 595061 w 1995236"/>
              <a:gd name="connsiteY105" fmla="*/ 1143000 h 2581650"/>
              <a:gd name="connsiteX106" fmla="*/ 661736 w 1995236"/>
              <a:gd name="connsiteY106" fmla="*/ 1057275 h 2581650"/>
              <a:gd name="connsiteX107" fmla="*/ 709361 w 1995236"/>
              <a:gd name="connsiteY107" fmla="*/ 1009650 h 2581650"/>
              <a:gd name="connsiteX108" fmla="*/ 718886 w 1995236"/>
              <a:gd name="connsiteY108" fmla="*/ 981075 h 2581650"/>
              <a:gd name="connsiteX109" fmla="*/ 747461 w 1995236"/>
              <a:gd name="connsiteY109" fmla="*/ 962025 h 2581650"/>
              <a:gd name="connsiteX110" fmla="*/ 737936 w 1995236"/>
              <a:gd name="connsiteY110" fmla="*/ 933450 h 2581650"/>
              <a:gd name="connsiteX111" fmla="*/ 709361 w 1995236"/>
              <a:gd name="connsiteY111" fmla="*/ 914400 h 2581650"/>
              <a:gd name="connsiteX112" fmla="*/ 642686 w 1995236"/>
              <a:gd name="connsiteY112" fmla="*/ 895350 h 2581650"/>
              <a:gd name="connsiteX113" fmla="*/ 509336 w 1995236"/>
              <a:gd name="connsiteY113" fmla="*/ 914400 h 2581650"/>
              <a:gd name="connsiteX114" fmla="*/ 442661 w 1995236"/>
              <a:gd name="connsiteY114" fmla="*/ 933450 h 2581650"/>
              <a:gd name="connsiteX115" fmla="*/ 404561 w 1995236"/>
              <a:gd name="connsiteY115" fmla="*/ 942975 h 2581650"/>
              <a:gd name="connsiteX116" fmla="*/ 347411 w 1995236"/>
              <a:gd name="connsiteY116" fmla="*/ 962025 h 2581650"/>
              <a:gd name="connsiteX117" fmla="*/ 290261 w 1995236"/>
              <a:gd name="connsiteY117" fmla="*/ 971550 h 2581650"/>
              <a:gd name="connsiteX118" fmla="*/ 166436 w 1995236"/>
              <a:gd name="connsiteY118" fmla="*/ 962025 h 2581650"/>
              <a:gd name="connsiteX119" fmla="*/ 99761 w 1995236"/>
              <a:gd name="connsiteY119" fmla="*/ 942975 h 2581650"/>
              <a:gd name="connsiteX120" fmla="*/ 61661 w 1995236"/>
              <a:gd name="connsiteY120" fmla="*/ 933450 h 2581650"/>
              <a:gd name="connsiteX121" fmla="*/ 14036 w 1995236"/>
              <a:gd name="connsiteY121" fmla="*/ 800100 h 2581650"/>
              <a:gd name="connsiteX122" fmla="*/ 42611 w 1995236"/>
              <a:gd name="connsiteY122" fmla="*/ 781050 h 258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1995236" h="2581650">
                <a:moveTo>
                  <a:pt x="42611" y="781050"/>
                </a:moveTo>
                <a:lnTo>
                  <a:pt x="42611" y="781050"/>
                </a:lnTo>
                <a:lnTo>
                  <a:pt x="128336" y="771525"/>
                </a:lnTo>
                <a:cubicBezTo>
                  <a:pt x="166396" y="767900"/>
                  <a:pt x="204924" y="768285"/>
                  <a:pt x="242636" y="762000"/>
                </a:cubicBezTo>
                <a:cubicBezTo>
                  <a:pt x="270187" y="757408"/>
                  <a:pt x="312280" y="738532"/>
                  <a:pt x="337886" y="723900"/>
                </a:cubicBezTo>
                <a:cubicBezTo>
                  <a:pt x="347825" y="718220"/>
                  <a:pt x="356222" y="709970"/>
                  <a:pt x="366461" y="704850"/>
                </a:cubicBezTo>
                <a:cubicBezTo>
                  <a:pt x="375441" y="700360"/>
                  <a:pt x="386056" y="699815"/>
                  <a:pt x="395036" y="695325"/>
                </a:cubicBezTo>
                <a:cubicBezTo>
                  <a:pt x="468894" y="658396"/>
                  <a:pt x="380362" y="690691"/>
                  <a:pt x="452186" y="666750"/>
                </a:cubicBezTo>
                <a:cubicBezTo>
                  <a:pt x="476841" y="642095"/>
                  <a:pt x="503732" y="611468"/>
                  <a:pt x="537911" y="600075"/>
                </a:cubicBezTo>
                <a:cubicBezTo>
                  <a:pt x="660516" y="559207"/>
                  <a:pt x="534981" y="598426"/>
                  <a:pt x="642686" y="571500"/>
                </a:cubicBezTo>
                <a:cubicBezTo>
                  <a:pt x="652426" y="569065"/>
                  <a:pt x="661607" y="564733"/>
                  <a:pt x="671261" y="561975"/>
                </a:cubicBezTo>
                <a:cubicBezTo>
                  <a:pt x="683848" y="558379"/>
                  <a:pt x="696582" y="555290"/>
                  <a:pt x="709361" y="552450"/>
                </a:cubicBezTo>
                <a:cubicBezTo>
                  <a:pt x="744321" y="544681"/>
                  <a:pt x="761901" y="543355"/>
                  <a:pt x="795086" y="533400"/>
                </a:cubicBezTo>
                <a:lnTo>
                  <a:pt x="880811" y="504825"/>
                </a:lnTo>
                <a:lnTo>
                  <a:pt x="937961" y="485775"/>
                </a:lnTo>
                <a:cubicBezTo>
                  <a:pt x="947486" y="482600"/>
                  <a:pt x="958182" y="481819"/>
                  <a:pt x="966536" y="476250"/>
                </a:cubicBezTo>
                <a:lnTo>
                  <a:pt x="1023686" y="438150"/>
                </a:lnTo>
                <a:lnTo>
                  <a:pt x="1052261" y="419100"/>
                </a:lnTo>
                <a:lnTo>
                  <a:pt x="1080836" y="400050"/>
                </a:lnTo>
                <a:cubicBezTo>
                  <a:pt x="1087186" y="390525"/>
                  <a:pt x="1090947" y="378626"/>
                  <a:pt x="1099886" y="371475"/>
                </a:cubicBezTo>
                <a:cubicBezTo>
                  <a:pt x="1107726" y="365203"/>
                  <a:pt x="1121361" y="369050"/>
                  <a:pt x="1128461" y="361950"/>
                </a:cubicBezTo>
                <a:cubicBezTo>
                  <a:pt x="1135561" y="354850"/>
                  <a:pt x="1131714" y="341215"/>
                  <a:pt x="1137986" y="333375"/>
                </a:cubicBezTo>
                <a:cubicBezTo>
                  <a:pt x="1145137" y="324436"/>
                  <a:pt x="1157036" y="320675"/>
                  <a:pt x="1166561" y="314325"/>
                </a:cubicBezTo>
                <a:cubicBezTo>
                  <a:pt x="1169736" y="247650"/>
                  <a:pt x="1170543" y="180820"/>
                  <a:pt x="1176086" y="114300"/>
                </a:cubicBezTo>
                <a:cubicBezTo>
                  <a:pt x="1176920" y="104294"/>
                  <a:pt x="1181121" y="94705"/>
                  <a:pt x="1185611" y="85725"/>
                </a:cubicBezTo>
                <a:cubicBezTo>
                  <a:pt x="1190731" y="75486"/>
                  <a:pt x="1197332" y="65944"/>
                  <a:pt x="1204661" y="57150"/>
                </a:cubicBezTo>
                <a:cubicBezTo>
                  <a:pt x="1213285" y="46802"/>
                  <a:pt x="1222028" y="36047"/>
                  <a:pt x="1233236" y="28575"/>
                </a:cubicBezTo>
                <a:cubicBezTo>
                  <a:pt x="1241590" y="23006"/>
                  <a:pt x="1252831" y="23540"/>
                  <a:pt x="1261811" y="19050"/>
                </a:cubicBezTo>
                <a:cubicBezTo>
                  <a:pt x="1272050" y="13930"/>
                  <a:pt x="1280861" y="6350"/>
                  <a:pt x="1290386" y="0"/>
                </a:cubicBezTo>
                <a:cubicBezTo>
                  <a:pt x="1315786" y="3175"/>
                  <a:pt x="1341337" y="5317"/>
                  <a:pt x="1366586" y="9525"/>
                </a:cubicBezTo>
                <a:cubicBezTo>
                  <a:pt x="1379499" y="11677"/>
                  <a:pt x="1391849" y="16483"/>
                  <a:pt x="1404686" y="19050"/>
                </a:cubicBezTo>
                <a:cubicBezTo>
                  <a:pt x="1423624" y="22838"/>
                  <a:pt x="1442786" y="25400"/>
                  <a:pt x="1461836" y="28575"/>
                </a:cubicBezTo>
                <a:lnTo>
                  <a:pt x="1518986" y="66675"/>
                </a:lnTo>
                <a:cubicBezTo>
                  <a:pt x="1528511" y="73025"/>
                  <a:pt x="1536455" y="82949"/>
                  <a:pt x="1547561" y="85725"/>
                </a:cubicBezTo>
                <a:cubicBezTo>
                  <a:pt x="1568859" y="91050"/>
                  <a:pt x="1628897" y="105024"/>
                  <a:pt x="1642811" y="114300"/>
                </a:cubicBezTo>
                <a:lnTo>
                  <a:pt x="1699961" y="152400"/>
                </a:lnTo>
                <a:lnTo>
                  <a:pt x="1728536" y="171450"/>
                </a:lnTo>
                <a:cubicBezTo>
                  <a:pt x="1827738" y="320252"/>
                  <a:pt x="1778884" y="223132"/>
                  <a:pt x="1757111" y="571500"/>
                </a:cubicBezTo>
                <a:cubicBezTo>
                  <a:pt x="1743502" y="789241"/>
                  <a:pt x="1748432" y="624843"/>
                  <a:pt x="1728536" y="714375"/>
                </a:cubicBezTo>
                <a:cubicBezTo>
                  <a:pt x="1706185" y="814955"/>
                  <a:pt x="1730928" y="735774"/>
                  <a:pt x="1709486" y="800100"/>
                </a:cubicBezTo>
                <a:cubicBezTo>
                  <a:pt x="1706311" y="904875"/>
                  <a:pt x="1705619" y="1009755"/>
                  <a:pt x="1699961" y="1114425"/>
                </a:cubicBezTo>
                <a:cubicBezTo>
                  <a:pt x="1699254" y="1127497"/>
                  <a:pt x="1694032" y="1139938"/>
                  <a:pt x="1690436" y="1152525"/>
                </a:cubicBezTo>
                <a:cubicBezTo>
                  <a:pt x="1678698" y="1193609"/>
                  <a:pt x="1682181" y="1173480"/>
                  <a:pt x="1661861" y="1219200"/>
                </a:cubicBezTo>
                <a:cubicBezTo>
                  <a:pt x="1622480" y="1307806"/>
                  <a:pt x="1663200" y="1224708"/>
                  <a:pt x="1623761" y="1343025"/>
                </a:cubicBezTo>
                <a:cubicBezTo>
                  <a:pt x="1599820" y="1414849"/>
                  <a:pt x="1632115" y="1326317"/>
                  <a:pt x="1595186" y="1400175"/>
                </a:cubicBezTo>
                <a:cubicBezTo>
                  <a:pt x="1585423" y="1419701"/>
                  <a:pt x="1579759" y="1458261"/>
                  <a:pt x="1576136" y="1476375"/>
                </a:cubicBezTo>
                <a:cubicBezTo>
                  <a:pt x="1579311" y="1524000"/>
                  <a:pt x="1577814" y="1572169"/>
                  <a:pt x="1585661" y="1619250"/>
                </a:cubicBezTo>
                <a:cubicBezTo>
                  <a:pt x="1587543" y="1630542"/>
                  <a:pt x="1597382" y="1639031"/>
                  <a:pt x="1604711" y="1647825"/>
                </a:cubicBezTo>
                <a:cubicBezTo>
                  <a:pt x="1613335" y="1658173"/>
                  <a:pt x="1624662" y="1666052"/>
                  <a:pt x="1633286" y="1676400"/>
                </a:cubicBezTo>
                <a:cubicBezTo>
                  <a:pt x="1672973" y="1724025"/>
                  <a:pt x="1628523" y="1689100"/>
                  <a:pt x="1680911" y="1724025"/>
                </a:cubicBezTo>
                <a:cubicBezTo>
                  <a:pt x="1687261" y="1733550"/>
                  <a:pt x="1691346" y="1745062"/>
                  <a:pt x="1699961" y="1752600"/>
                </a:cubicBezTo>
                <a:cubicBezTo>
                  <a:pt x="1717191" y="1767677"/>
                  <a:pt x="1738061" y="1778000"/>
                  <a:pt x="1757111" y="1790700"/>
                </a:cubicBezTo>
                <a:cubicBezTo>
                  <a:pt x="1766636" y="1797050"/>
                  <a:pt x="1777591" y="1801655"/>
                  <a:pt x="1785686" y="1809750"/>
                </a:cubicBezTo>
                <a:cubicBezTo>
                  <a:pt x="1795211" y="1819275"/>
                  <a:pt x="1805991" y="1827692"/>
                  <a:pt x="1814261" y="1838325"/>
                </a:cubicBezTo>
                <a:cubicBezTo>
                  <a:pt x="1828317" y="1856397"/>
                  <a:pt x="1839661" y="1876425"/>
                  <a:pt x="1852361" y="1895475"/>
                </a:cubicBezTo>
                <a:cubicBezTo>
                  <a:pt x="1858711" y="1905000"/>
                  <a:pt x="1867791" y="1913190"/>
                  <a:pt x="1871411" y="1924050"/>
                </a:cubicBezTo>
                <a:cubicBezTo>
                  <a:pt x="1874586" y="1933575"/>
                  <a:pt x="1874664" y="1944785"/>
                  <a:pt x="1880936" y="1952625"/>
                </a:cubicBezTo>
                <a:cubicBezTo>
                  <a:pt x="1888087" y="1961564"/>
                  <a:pt x="1899986" y="1965325"/>
                  <a:pt x="1909511" y="1971675"/>
                </a:cubicBezTo>
                <a:cubicBezTo>
                  <a:pt x="1912686" y="1984375"/>
                  <a:pt x="1913879" y="1997743"/>
                  <a:pt x="1919036" y="2009775"/>
                </a:cubicBezTo>
                <a:cubicBezTo>
                  <a:pt x="1923545" y="2020297"/>
                  <a:pt x="1934066" y="2027631"/>
                  <a:pt x="1938086" y="2038350"/>
                </a:cubicBezTo>
                <a:cubicBezTo>
                  <a:pt x="1953422" y="2079245"/>
                  <a:pt x="1940169" y="2103387"/>
                  <a:pt x="1966661" y="2143125"/>
                </a:cubicBezTo>
                <a:cubicBezTo>
                  <a:pt x="1991280" y="2180054"/>
                  <a:pt x="1982091" y="2160840"/>
                  <a:pt x="1995236" y="2200275"/>
                </a:cubicBezTo>
                <a:cubicBezTo>
                  <a:pt x="1988886" y="2320925"/>
                  <a:pt x="1991172" y="2442341"/>
                  <a:pt x="1976186" y="2562225"/>
                </a:cubicBezTo>
                <a:cubicBezTo>
                  <a:pt x="1974766" y="2573584"/>
                  <a:pt x="1958989" y="2580011"/>
                  <a:pt x="1947611" y="2581275"/>
                </a:cubicBezTo>
                <a:cubicBezTo>
                  <a:pt x="1928416" y="2583408"/>
                  <a:pt x="1909314" y="2575940"/>
                  <a:pt x="1890461" y="2571750"/>
                </a:cubicBezTo>
                <a:cubicBezTo>
                  <a:pt x="1880660" y="2569572"/>
                  <a:pt x="1871411" y="2565400"/>
                  <a:pt x="1861886" y="2562225"/>
                </a:cubicBezTo>
                <a:cubicBezTo>
                  <a:pt x="1855536" y="2552700"/>
                  <a:pt x="1847956" y="2543889"/>
                  <a:pt x="1842836" y="2533650"/>
                </a:cubicBezTo>
                <a:cubicBezTo>
                  <a:pt x="1838346" y="2524670"/>
                  <a:pt x="1838187" y="2513852"/>
                  <a:pt x="1833311" y="2505075"/>
                </a:cubicBezTo>
                <a:cubicBezTo>
                  <a:pt x="1822192" y="2485061"/>
                  <a:pt x="1802451" y="2469645"/>
                  <a:pt x="1795211" y="2447925"/>
                </a:cubicBezTo>
                <a:lnTo>
                  <a:pt x="1776161" y="2390775"/>
                </a:lnTo>
                <a:cubicBezTo>
                  <a:pt x="1772986" y="2381250"/>
                  <a:pt x="1772205" y="2370554"/>
                  <a:pt x="1766636" y="2362200"/>
                </a:cubicBezTo>
                <a:lnTo>
                  <a:pt x="1747586" y="2333625"/>
                </a:lnTo>
                <a:cubicBezTo>
                  <a:pt x="1741236" y="2311400"/>
                  <a:pt x="1734142" y="2289374"/>
                  <a:pt x="1728536" y="2266950"/>
                </a:cubicBezTo>
                <a:cubicBezTo>
                  <a:pt x="1724609" y="2251244"/>
                  <a:pt x="1722938" y="2235031"/>
                  <a:pt x="1719011" y="2219325"/>
                </a:cubicBezTo>
                <a:cubicBezTo>
                  <a:pt x="1716576" y="2209585"/>
                  <a:pt x="1712244" y="2200404"/>
                  <a:pt x="1709486" y="2190750"/>
                </a:cubicBezTo>
                <a:cubicBezTo>
                  <a:pt x="1705890" y="2178163"/>
                  <a:pt x="1705118" y="2164682"/>
                  <a:pt x="1699961" y="2152650"/>
                </a:cubicBezTo>
                <a:cubicBezTo>
                  <a:pt x="1695452" y="2142128"/>
                  <a:pt x="1685560" y="2134536"/>
                  <a:pt x="1680911" y="2124075"/>
                </a:cubicBezTo>
                <a:cubicBezTo>
                  <a:pt x="1672756" y="2105725"/>
                  <a:pt x="1668211" y="2085975"/>
                  <a:pt x="1661861" y="2066925"/>
                </a:cubicBezTo>
                <a:lnTo>
                  <a:pt x="1652336" y="2038350"/>
                </a:lnTo>
                <a:cubicBezTo>
                  <a:pt x="1649161" y="2009775"/>
                  <a:pt x="1647538" y="1980985"/>
                  <a:pt x="1642811" y="1952625"/>
                </a:cubicBezTo>
                <a:cubicBezTo>
                  <a:pt x="1641160" y="1942721"/>
                  <a:pt x="1636044" y="1933704"/>
                  <a:pt x="1633286" y="1924050"/>
                </a:cubicBezTo>
                <a:cubicBezTo>
                  <a:pt x="1629690" y="1911463"/>
                  <a:pt x="1627357" y="1898537"/>
                  <a:pt x="1623761" y="1885950"/>
                </a:cubicBezTo>
                <a:cubicBezTo>
                  <a:pt x="1621003" y="1876296"/>
                  <a:pt x="1616994" y="1867029"/>
                  <a:pt x="1614236" y="1857375"/>
                </a:cubicBezTo>
                <a:cubicBezTo>
                  <a:pt x="1604922" y="1824777"/>
                  <a:pt x="1601641" y="1787630"/>
                  <a:pt x="1576136" y="1762125"/>
                </a:cubicBezTo>
                <a:cubicBezTo>
                  <a:pt x="1568041" y="1754030"/>
                  <a:pt x="1557086" y="1749425"/>
                  <a:pt x="1547561" y="1743075"/>
                </a:cubicBezTo>
                <a:cubicBezTo>
                  <a:pt x="1515811" y="1695450"/>
                  <a:pt x="1538036" y="1720850"/>
                  <a:pt x="1471361" y="1676400"/>
                </a:cubicBezTo>
                <a:cubicBezTo>
                  <a:pt x="1461836" y="1670050"/>
                  <a:pt x="1453646" y="1660970"/>
                  <a:pt x="1442786" y="1657350"/>
                </a:cubicBezTo>
                <a:cubicBezTo>
                  <a:pt x="1433261" y="1654175"/>
                  <a:pt x="1423191" y="1652315"/>
                  <a:pt x="1414211" y="1647825"/>
                </a:cubicBezTo>
                <a:cubicBezTo>
                  <a:pt x="1318552" y="1599996"/>
                  <a:pt x="1464428" y="1659822"/>
                  <a:pt x="1347536" y="1609725"/>
                </a:cubicBezTo>
                <a:cubicBezTo>
                  <a:pt x="1338308" y="1605770"/>
                  <a:pt x="1327941" y="1604690"/>
                  <a:pt x="1318961" y="1600200"/>
                </a:cubicBezTo>
                <a:cubicBezTo>
                  <a:pt x="1308722" y="1595080"/>
                  <a:pt x="1300847" y="1585799"/>
                  <a:pt x="1290386" y="1581150"/>
                </a:cubicBezTo>
                <a:cubicBezTo>
                  <a:pt x="1272036" y="1572995"/>
                  <a:pt x="1252286" y="1568450"/>
                  <a:pt x="1233236" y="1562100"/>
                </a:cubicBezTo>
                <a:lnTo>
                  <a:pt x="1204661" y="1552575"/>
                </a:lnTo>
                <a:cubicBezTo>
                  <a:pt x="1176086" y="1555750"/>
                  <a:pt x="1147249" y="1557104"/>
                  <a:pt x="1118936" y="1562100"/>
                </a:cubicBezTo>
                <a:cubicBezTo>
                  <a:pt x="1093153" y="1566650"/>
                  <a:pt x="1068409" y="1576015"/>
                  <a:pt x="1042736" y="1581150"/>
                </a:cubicBezTo>
                <a:lnTo>
                  <a:pt x="995111" y="1590675"/>
                </a:lnTo>
                <a:cubicBezTo>
                  <a:pt x="934786" y="1587500"/>
                  <a:pt x="874114" y="1588347"/>
                  <a:pt x="814136" y="1581150"/>
                </a:cubicBezTo>
                <a:cubicBezTo>
                  <a:pt x="749469" y="1573390"/>
                  <a:pt x="771788" y="1564739"/>
                  <a:pt x="728411" y="1543050"/>
                </a:cubicBezTo>
                <a:cubicBezTo>
                  <a:pt x="719431" y="1538560"/>
                  <a:pt x="708816" y="1538015"/>
                  <a:pt x="699836" y="1533525"/>
                </a:cubicBezTo>
                <a:cubicBezTo>
                  <a:pt x="625978" y="1496596"/>
                  <a:pt x="714510" y="1528891"/>
                  <a:pt x="642686" y="1504950"/>
                </a:cubicBezTo>
                <a:cubicBezTo>
                  <a:pt x="636336" y="1495425"/>
                  <a:pt x="628756" y="1486614"/>
                  <a:pt x="623636" y="1476375"/>
                </a:cubicBezTo>
                <a:cubicBezTo>
                  <a:pt x="584201" y="1397505"/>
                  <a:pt x="649656" y="1501117"/>
                  <a:pt x="595061" y="1419225"/>
                </a:cubicBezTo>
                <a:cubicBezTo>
                  <a:pt x="573033" y="1331111"/>
                  <a:pt x="597431" y="1437003"/>
                  <a:pt x="576011" y="1276350"/>
                </a:cubicBezTo>
                <a:cubicBezTo>
                  <a:pt x="573353" y="1256416"/>
                  <a:pt x="563491" y="1229265"/>
                  <a:pt x="556961" y="1209675"/>
                </a:cubicBezTo>
                <a:cubicBezTo>
                  <a:pt x="563311" y="1200150"/>
                  <a:pt x="570331" y="1191039"/>
                  <a:pt x="576011" y="1181100"/>
                </a:cubicBezTo>
                <a:cubicBezTo>
                  <a:pt x="583056" y="1168772"/>
                  <a:pt x="586808" y="1154554"/>
                  <a:pt x="595061" y="1143000"/>
                </a:cubicBezTo>
                <a:cubicBezTo>
                  <a:pt x="647325" y="1069831"/>
                  <a:pt x="603417" y="1173912"/>
                  <a:pt x="661736" y="1057275"/>
                </a:cubicBezTo>
                <a:cubicBezTo>
                  <a:pt x="685276" y="1010195"/>
                  <a:pt x="667316" y="1023665"/>
                  <a:pt x="709361" y="1009650"/>
                </a:cubicBezTo>
                <a:cubicBezTo>
                  <a:pt x="712536" y="1000125"/>
                  <a:pt x="712614" y="988915"/>
                  <a:pt x="718886" y="981075"/>
                </a:cubicBezTo>
                <a:cubicBezTo>
                  <a:pt x="726037" y="972136"/>
                  <a:pt x="743209" y="972654"/>
                  <a:pt x="747461" y="962025"/>
                </a:cubicBezTo>
                <a:cubicBezTo>
                  <a:pt x="751190" y="952703"/>
                  <a:pt x="744208" y="941290"/>
                  <a:pt x="737936" y="933450"/>
                </a:cubicBezTo>
                <a:cubicBezTo>
                  <a:pt x="730785" y="924511"/>
                  <a:pt x="719600" y="919520"/>
                  <a:pt x="709361" y="914400"/>
                </a:cubicBezTo>
                <a:cubicBezTo>
                  <a:pt x="695696" y="907568"/>
                  <a:pt x="654893" y="898402"/>
                  <a:pt x="642686" y="895350"/>
                </a:cubicBezTo>
                <a:cubicBezTo>
                  <a:pt x="567800" y="903671"/>
                  <a:pt x="569990" y="900921"/>
                  <a:pt x="509336" y="914400"/>
                </a:cubicBezTo>
                <a:cubicBezTo>
                  <a:pt x="442338" y="929288"/>
                  <a:pt x="498348" y="917539"/>
                  <a:pt x="442661" y="933450"/>
                </a:cubicBezTo>
                <a:cubicBezTo>
                  <a:pt x="430074" y="937046"/>
                  <a:pt x="417100" y="939213"/>
                  <a:pt x="404561" y="942975"/>
                </a:cubicBezTo>
                <a:cubicBezTo>
                  <a:pt x="385327" y="948745"/>
                  <a:pt x="367218" y="958724"/>
                  <a:pt x="347411" y="962025"/>
                </a:cubicBezTo>
                <a:lnTo>
                  <a:pt x="290261" y="971550"/>
                </a:lnTo>
                <a:cubicBezTo>
                  <a:pt x="248986" y="968375"/>
                  <a:pt x="207549" y="966862"/>
                  <a:pt x="166436" y="962025"/>
                </a:cubicBezTo>
                <a:cubicBezTo>
                  <a:pt x="141126" y="959047"/>
                  <a:pt x="123475" y="949750"/>
                  <a:pt x="99761" y="942975"/>
                </a:cubicBezTo>
                <a:cubicBezTo>
                  <a:pt x="87174" y="939379"/>
                  <a:pt x="74361" y="936625"/>
                  <a:pt x="61661" y="933450"/>
                </a:cubicBezTo>
                <a:cubicBezTo>
                  <a:pt x="-16957" y="881038"/>
                  <a:pt x="-4849" y="913410"/>
                  <a:pt x="14036" y="800100"/>
                </a:cubicBezTo>
                <a:cubicBezTo>
                  <a:pt x="15203" y="793097"/>
                  <a:pt x="20386" y="787400"/>
                  <a:pt x="42611" y="781050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0" y="-271589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Müllablagerungen auf dem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Biesenhorster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 Sand</a:t>
            </a:r>
            <a:endParaRPr lang="de-DE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320421949"/>
              </p:ext>
            </p:extLst>
          </p:nvPr>
        </p:nvGraphicFramePr>
        <p:xfrm>
          <a:off x="539552" y="188640"/>
          <a:ext cx="7776864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466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>
            <a:noAutofit/>
          </a:bodyPr>
          <a:lstStyle/>
          <a:p>
            <a:r>
              <a:rPr lang="de-DE" b="1" dirty="0" smtClean="0">
                <a:solidFill>
                  <a:srgbClr val="A22700"/>
                </a:solidFill>
              </a:rPr>
              <a:t>Planung </a:t>
            </a:r>
            <a:r>
              <a:rPr lang="de-DE" b="1" dirty="0">
                <a:solidFill>
                  <a:srgbClr val="A22700"/>
                </a:solidFill>
              </a:rPr>
              <a:t>und </a:t>
            </a:r>
            <a:r>
              <a:rPr lang="de-DE" b="1" dirty="0" smtClean="0">
                <a:solidFill>
                  <a:srgbClr val="A22700"/>
                </a:solidFill>
              </a:rPr>
              <a:t>Bau Insektenhotel</a:t>
            </a:r>
            <a:endParaRPr lang="de-DE" b="1" dirty="0">
              <a:solidFill>
                <a:srgbClr val="A22700"/>
              </a:solidFill>
            </a:endParaRPr>
          </a:p>
        </p:txBody>
      </p:sp>
      <p:graphicFrame>
        <p:nvGraphicFramePr>
          <p:cNvPr id="9" name="Inhaltsplatzhalt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51710826"/>
              </p:ext>
            </p:extLst>
          </p:nvPr>
        </p:nvGraphicFramePr>
        <p:xfrm>
          <a:off x="755576" y="1484784"/>
          <a:ext cx="748883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66387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506715" y="-15190"/>
            <a:ext cx="3764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>
                <a:solidFill>
                  <a:srgbClr val="A22700"/>
                </a:solidFill>
                <a:latin typeface="+mj-lt"/>
              </a:rPr>
              <a:t>Materialauswahl</a:t>
            </a:r>
            <a:endParaRPr lang="de-DE" sz="4000" b="1" dirty="0">
              <a:solidFill>
                <a:srgbClr val="A22700"/>
              </a:solidFill>
              <a:latin typeface="+mj-lt"/>
            </a:endParaRPr>
          </a:p>
        </p:txBody>
      </p:sp>
      <p:pic>
        <p:nvPicPr>
          <p:cNvPr id="1027" name="Picture 3" descr="E:\NE\Fotos\Material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729681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:\ubb0057\PROJEKT\Photos\Nina\20150616_1121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11954" r="8375" b="7862"/>
          <a:stretch/>
        </p:blipFill>
        <p:spPr bwMode="auto">
          <a:xfrm>
            <a:off x="5537770" y="791980"/>
            <a:ext cx="3346267" cy="191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NE\Fotos\Material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8464" r="3674" b="3124"/>
          <a:stretch/>
        </p:blipFill>
        <p:spPr bwMode="auto">
          <a:xfrm>
            <a:off x="323528" y="791980"/>
            <a:ext cx="3339472" cy="191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9080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73" y="2204864"/>
            <a:ext cx="3264408" cy="213640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 descr="L:\ubb0057\PROJEKT\Photos\Nina\DSC_01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t="8140" r="6157" b="3213"/>
          <a:stretch/>
        </p:blipFill>
        <p:spPr bwMode="auto">
          <a:xfrm>
            <a:off x="698573" y="4460478"/>
            <a:ext cx="3291303" cy="192085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L:\ubb0057\PROJEKT\Photos\Nina\IMG-20150623-WA000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" r="3348"/>
          <a:stretch/>
        </p:blipFill>
        <p:spPr bwMode="auto">
          <a:xfrm>
            <a:off x="698573" y="188641"/>
            <a:ext cx="3264407" cy="194421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5536538" y="200834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>
                <a:solidFill>
                  <a:srgbClr val="A22700"/>
                </a:solidFill>
              </a:rPr>
              <a:t>Der Bau</a:t>
            </a:r>
            <a:endParaRPr lang="de-DE" sz="4000" b="1" dirty="0">
              <a:solidFill>
                <a:srgbClr val="A227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17" y="1052736"/>
            <a:ext cx="3744416" cy="499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3134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>
            <a:off x="179513" y="116633"/>
            <a:ext cx="3600400" cy="6192687"/>
            <a:chOff x="179512" y="116633"/>
            <a:chExt cx="3684007" cy="6549346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116633"/>
              <a:ext cx="3684007" cy="6549346"/>
            </a:xfrm>
            <a:prstGeom prst="rect">
              <a:avLst/>
            </a:prstGeom>
          </p:spPr>
        </p:pic>
        <p:sp>
          <p:nvSpPr>
            <p:cNvPr id="5" name="Textfeld 4"/>
            <p:cNvSpPr txBox="1"/>
            <p:nvPr/>
          </p:nvSpPr>
          <p:spPr>
            <a:xfrm>
              <a:off x="1079526" y="260709"/>
              <a:ext cx="188397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4000" b="1" dirty="0" smtClean="0">
                  <a:latin typeface="Arial Rounded MT Bold" panose="020F0704030504030204" pitchFamily="34" charset="0"/>
                </a:rPr>
                <a:t>Vorher</a:t>
              </a:r>
              <a:endParaRPr lang="de-DE" sz="4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4932041" y="116632"/>
            <a:ext cx="3384376" cy="6192688"/>
            <a:chOff x="4932040" y="116632"/>
            <a:chExt cx="3711011" cy="6597352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116632"/>
              <a:ext cx="3711011" cy="6597352"/>
            </a:xfrm>
            <a:prstGeom prst="rect">
              <a:avLst/>
            </a:prstGeom>
          </p:spPr>
        </p:pic>
        <p:sp>
          <p:nvSpPr>
            <p:cNvPr id="6" name="Textfeld 5"/>
            <p:cNvSpPr txBox="1"/>
            <p:nvPr/>
          </p:nvSpPr>
          <p:spPr>
            <a:xfrm>
              <a:off x="5713231" y="277000"/>
              <a:ext cx="23183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4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Nachher</a:t>
              </a:r>
              <a:endParaRPr lang="de-DE" sz="4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62915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" y="497210"/>
            <a:ext cx="8540441" cy="480399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176" y="4153134"/>
            <a:ext cx="4700808" cy="2644205"/>
          </a:xfrm>
          <a:prstGeom prst="rect">
            <a:avLst/>
          </a:prstGeom>
        </p:spPr>
      </p:pic>
      <p:grpSp>
        <p:nvGrpSpPr>
          <p:cNvPr id="13" name="Gruppieren 12"/>
          <p:cNvGrpSpPr/>
          <p:nvPr/>
        </p:nvGrpSpPr>
        <p:grpSpPr>
          <a:xfrm>
            <a:off x="6660232" y="5754742"/>
            <a:ext cx="782680" cy="338554"/>
            <a:chOff x="6660232" y="5754742"/>
            <a:chExt cx="782680" cy="338554"/>
          </a:xfrm>
        </p:grpSpPr>
        <p:sp>
          <p:nvSpPr>
            <p:cNvPr id="8" name="Pfeil nach rechts 7"/>
            <p:cNvSpPr/>
            <p:nvPr/>
          </p:nvSpPr>
          <p:spPr>
            <a:xfrm>
              <a:off x="6732240" y="5754742"/>
              <a:ext cx="710672" cy="338554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6660232" y="5754742"/>
              <a:ext cx="6623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b="1" dirty="0" smtClean="0">
                  <a:solidFill>
                    <a:schemeClr val="bg1"/>
                  </a:solidFill>
                </a:rPr>
                <a:t>3 mm</a:t>
              </a:r>
              <a:endParaRPr lang="de-DE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6099724" y="6165304"/>
            <a:ext cx="848540" cy="360040"/>
            <a:chOff x="6099724" y="6165304"/>
            <a:chExt cx="848540" cy="360040"/>
          </a:xfrm>
        </p:grpSpPr>
        <p:sp>
          <p:nvSpPr>
            <p:cNvPr id="7" name="Pfeil nach rechts 6"/>
            <p:cNvSpPr/>
            <p:nvPr/>
          </p:nvSpPr>
          <p:spPr>
            <a:xfrm>
              <a:off x="6156176" y="6165304"/>
              <a:ext cx="792088" cy="36004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099724" y="6183639"/>
              <a:ext cx="6623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b="1" dirty="0" smtClean="0">
                  <a:solidFill>
                    <a:schemeClr val="bg1"/>
                  </a:solidFill>
                </a:rPr>
                <a:t>5 mm</a:t>
              </a:r>
              <a:endParaRPr lang="de-DE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323528" y="620688"/>
            <a:ext cx="2691384" cy="1905384"/>
            <a:chOff x="643220" y="773488"/>
            <a:chExt cx="2590766" cy="1672949"/>
          </a:xfrm>
        </p:grpSpPr>
        <p:pic>
          <p:nvPicPr>
            <p:cNvPr id="4098" name="Picture 2" descr="E:\NE\Insektenhotel\Fotos\Tiere\blaue holzbiene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68"/>
            <a:stretch/>
          </p:blipFill>
          <p:spPr bwMode="auto">
            <a:xfrm>
              <a:off x="712536" y="836712"/>
              <a:ext cx="2521450" cy="1609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feld 1"/>
            <p:cNvSpPr txBox="1"/>
            <p:nvPr/>
          </p:nvSpPr>
          <p:spPr>
            <a:xfrm>
              <a:off x="643220" y="773488"/>
              <a:ext cx="22044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Blaue Holzbiene</a:t>
              </a:r>
              <a:endParaRPr lang="de-DE" sz="2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395536" y="2592166"/>
            <a:ext cx="2664296" cy="1815083"/>
            <a:chOff x="1115616" y="3068960"/>
            <a:chExt cx="2664296" cy="1815083"/>
          </a:xfrm>
        </p:grpSpPr>
        <p:pic>
          <p:nvPicPr>
            <p:cNvPr id="4099" name="Picture 3" descr="E:\NE\Insektenhotel\Fotos\Tiere\faltenwespe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3140968"/>
              <a:ext cx="2619375" cy="174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feld 15"/>
            <p:cNvSpPr txBox="1"/>
            <p:nvPr/>
          </p:nvSpPr>
          <p:spPr>
            <a:xfrm>
              <a:off x="2016481" y="3068960"/>
              <a:ext cx="17634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Faltenwespe</a:t>
              </a:r>
              <a:endParaRPr lang="de-DE" sz="2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56274" y="4583663"/>
            <a:ext cx="2658637" cy="1783145"/>
            <a:chOff x="1475656" y="4350221"/>
            <a:chExt cx="2658637" cy="1783145"/>
          </a:xfrm>
        </p:grpSpPr>
        <p:pic>
          <p:nvPicPr>
            <p:cNvPr id="4101" name="Picture 5" descr="E:\NE\Insektenhotel\Fotos\Tiere\löcherbiene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4918" y="4350221"/>
              <a:ext cx="2619375" cy="174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feld 14"/>
            <p:cNvSpPr txBox="1"/>
            <p:nvPr/>
          </p:nvSpPr>
          <p:spPr>
            <a:xfrm>
              <a:off x="1475656" y="5733256"/>
              <a:ext cx="17508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err="1" smtClean="0">
                  <a:latin typeface="Arial Rounded MT Bold" panose="020F0704030504030204" pitchFamily="34" charset="0"/>
                </a:rPr>
                <a:t>Löcherbiene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3334916" y="620688"/>
            <a:ext cx="2698175" cy="1870224"/>
            <a:chOff x="5917186" y="2524834"/>
            <a:chExt cx="2698175" cy="1870224"/>
          </a:xfrm>
        </p:grpSpPr>
        <p:pic>
          <p:nvPicPr>
            <p:cNvPr id="4100" name="Picture 4" descr="E:\NE\Insektenhotel\Fotos\Tiere\blattschneiderbiene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4687" y="2604358"/>
              <a:ext cx="2543175" cy="1790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feld 13"/>
            <p:cNvSpPr txBox="1"/>
            <p:nvPr/>
          </p:nvSpPr>
          <p:spPr>
            <a:xfrm>
              <a:off x="5917186" y="2524834"/>
              <a:ext cx="26981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Blattschneiderbiene</a:t>
              </a:r>
              <a:endParaRPr lang="de-DE" sz="2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3347864" y="2564904"/>
            <a:ext cx="2599743" cy="1735633"/>
            <a:chOff x="3347864" y="2564904"/>
            <a:chExt cx="2599743" cy="1735633"/>
          </a:xfrm>
        </p:grpSpPr>
        <p:pic>
          <p:nvPicPr>
            <p:cNvPr id="4103" name="Picture 7" descr="E:\NE\Insektenhotel\Fotos\Tiere\goldwespe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872" y="2618444"/>
              <a:ext cx="2527735" cy="1682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feld 23"/>
            <p:cNvSpPr txBox="1"/>
            <p:nvPr/>
          </p:nvSpPr>
          <p:spPr>
            <a:xfrm>
              <a:off x="3347864" y="2564904"/>
              <a:ext cx="15822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Goldwespe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6099724" y="1533013"/>
            <a:ext cx="2507122" cy="1824650"/>
            <a:chOff x="6190640" y="620688"/>
            <a:chExt cx="2507122" cy="1824650"/>
          </a:xfrm>
        </p:grpSpPr>
        <p:pic>
          <p:nvPicPr>
            <p:cNvPr id="4104" name="Picture 8" descr="E:\NE\Insektenhotel\Fotos\Tiere\rote Mauerbiene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01" b="4986"/>
            <a:stretch/>
          </p:blipFill>
          <p:spPr bwMode="auto">
            <a:xfrm>
              <a:off x="6190640" y="692696"/>
              <a:ext cx="2504544" cy="1752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feld 26"/>
            <p:cNvSpPr txBox="1"/>
            <p:nvPr/>
          </p:nvSpPr>
          <p:spPr>
            <a:xfrm>
              <a:off x="7038333" y="620688"/>
              <a:ext cx="16594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Mauerbiene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20" name="Textfeld 19"/>
          <p:cNvSpPr txBox="1"/>
          <p:nvPr/>
        </p:nvSpPr>
        <p:spPr>
          <a:xfrm>
            <a:off x="3448472" y="-87198"/>
            <a:ext cx="17289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/>
              <a:t>Totholz</a:t>
            </a:r>
            <a:endParaRPr lang="de-DE" sz="4000" b="1" dirty="0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69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55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3064457079"/>
              </p:ext>
            </p:extLst>
          </p:nvPr>
        </p:nvGraphicFramePr>
        <p:xfrm>
          <a:off x="827584" y="692696"/>
          <a:ext cx="741682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el 1"/>
          <p:cNvSpPr txBox="1">
            <a:spLocks/>
          </p:cNvSpPr>
          <p:nvPr/>
        </p:nvSpPr>
        <p:spPr>
          <a:xfrm>
            <a:off x="374848" y="4462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/>
              <a:t>Vorstellung des Projektziels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8945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8" b="12588"/>
          <a:stretch/>
        </p:blipFill>
        <p:spPr>
          <a:xfrm>
            <a:off x="467544" y="1844824"/>
            <a:ext cx="8316416" cy="382722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76456" y="-15190"/>
            <a:ext cx="2536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>
                <a:latin typeface="+mj-lt"/>
              </a:rPr>
              <a:t>Baumrinde</a:t>
            </a:r>
            <a:endParaRPr lang="de-DE" sz="4000" b="1" dirty="0">
              <a:latin typeface="+mj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046929" y="-15190"/>
            <a:ext cx="3125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>
                <a:latin typeface="+mj-lt"/>
              </a:rPr>
              <a:t>Kiefernzapfen</a:t>
            </a:r>
            <a:endParaRPr lang="de-DE" sz="4000" b="1" dirty="0">
              <a:latin typeface="+mj-lt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45944" y="1412776"/>
            <a:ext cx="2609850" cy="1738199"/>
            <a:chOff x="845944" y="1831270"/>
            <a:chExt cx="2609850" cy="1738199"/>
          </a:xfrm>
        </p:grpSpPr>
        <p:pic>
          <p:nvPicPr>
            <p:cNvPr id="3078" name="Picture 6" descr="E:\NE\Insektenhotel\Fotos\Tiere\Steinbockkäfer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944" y="1831270"/>
              <a:ext cx="2609850" cy="1738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feld 4"/>
            <p:cNvSpPr txBox="1"/>
            <p:nvPr/>
          </p:nvSpPr>
          <p:spPr>
            <a:xfrm>
              <a:off x="1103078" y="3119674"/>
              <a:ext cx="20661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Steinbockkäfer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755576" y="4221088"/>
            <a:ext cx="2744085" cy="1800200"/>
            <a:chOff x="755576" y="4221088"/>
            <a:chExt cx="2744085" cy="1800200"/>
          </a:xfrm>
        </p:grpSpPr>
        <p:pic>
          <p:nvPicPr>
            <p:cNvPr id="3074" name="Picture 2" descr="E:\NE\Insektenhotel\Fotos\Tiere\tönnchenwegwespe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337" y="4221088"/>
              <a:ext cx="2609850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feld 6"/>
            <p:cNvSpPr txBox="1"/>
            <p:nvPr/>
          </p:nvSpPr>
          <p:spPr>
            <a:xfrm>
              <a:off x="755576" y="5621178"/>
              <a:ext cx="27440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err="1" smtClean="0">
                  <a:latin typeface="Arial Rounded MT Bold" panose="020F0704030504030204" pitchFamily="34" charset="0"/>
                </a:rPr>
                <a:t>Tönnchenwegwespe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5765888" y="620688"/>
            <a:ext cx="1902456" cy="1525547"/>
            <a:chOff x="5724128" y="820587"/>
            <a:chExt cx="1944216" cy="1528293"/>
          </a:xfrm>
        </p:grpSpPr>
        <p:pic>
          <p:nvPicPr>
            <p:cNvPr id="3075" name="Picture 3" descr="E:\NE\Insektenhotel\Fotos\Tiere\marienkäfer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820587"/>
              <a:ext cx="1944216" cy="1456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feld 8"/>
            <p:cNvSpPr txBox="1"/>
            <p:nvPr/>
          </p:nvSpPr>
          <p:spPr>
            <a:xfrm>
              <a:off x="5866517" y="1948770"/>
              <a:ext cx="16751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Marienkäfer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5765888" y="2132856"/>
            <a:ext cx="1902455" cy="1553571"/>
            <a:chOff x="5724128" y="2378300"/>
            <a:chExt cx="1944216" cy="1482748"/>
          </a:xfrm>
        </p:grpSpPr>
        <p:pic>
          <p:nvPicPr>
            <p:cNvPr id="3076" name="Picture 4" descr="E:\NE\Insektenhotel\Fotos\Tiere\florfliege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2378300"/>
              <a:ext cx="1944216" cy="1482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feld 9"/>
            <p:cNvSpPr txBox="1"/>
            <p:nvPr/>
          </p:nvSpPr>
          <p:spPr>
            <a:xfrm>
              <a:off x="5745122" y="2391071"/>
              <a:ext cx="13544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Florfliege</a:t>
              </a:r>
              <a:endParaRPr lang="de-DE" sz="2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5765889" y="3717032"/>
            <a:ext cx="1951296" cy="1440359"/>
            <a:chOff x="5690989" y="3932857"/>
            <a:chExt cx="2026196" cy="1512367"/>
          </a:xfrm>
        </p:grpSpPr>
        <p:pic>
          <p:nvPicPr>
            <p:cNvPr id="3079" name="Picture 7" descr="E:\NE\Insektenhotel\Fotos\Tiere\hain-laufläfer.jp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38" t="8586" r="12136"/>
            <a:stretch/>
          </p:blipFill>
          <p:spPr bwMode="auto">
            <a:xfrm>
              <a:off x="5724129" y="3932857"/>
              <a:ext cx="1959916" cy="1440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feld 10"/>
            <p:cNvSpPr txBox="1"/>
            <p:nvPr/>
          </p:nvSpPr>
          <p:spPr>
            <a:xfrm>
              <a:off x="5690989" y="5045114"/>
              <a:ext cx="2026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Hain-Laufkäfer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5724126" y="5135749"/>
            <a:ext cx="1959917" cy="1317587"/>
            <a:chOff x="5652120" y="5434669"/>
            <a:chExt cx="2031924" cy="1378707"/>
          </a:xfrm>
        </p:grpSpPr>
        <p:pic>
          <p:nvPicPr>
            <p:cNvPr id="3077" name="Picture 5" descr="E:\NE\Insektenhotel\Fotos\Tiere\ohrwurm.jp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43" b="9200"/>
            <a:stretch/>
          </p:blipFill>
          <p:spPr bwMode="auto">
            <a:xfrm>
              <a:off x="5724127" y="5434669"/>
              <a:ext cx="1959917" cy="1317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feld 22"/>
            <p:cNvSpPr txBox="1"/>
            <p:nvPr/>
          </p:nvSpPr>
          <p:spPr>
            <a:xfrm>
              <a:off x="5652120" y="6413266"/>
              <a:ext cx="1359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Ohrwurm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25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11082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0" y="772704"/>
            <a:ext cx="2911824" cy="517657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36" y="772704"/>
            <a:ext cx="2908972" cy="517150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3" t="1511" r="29174"/>
          <a:stretch/>
        </p:blipFill>
        <p:spPr>
          <a:xfrm>
            <a:off x="6128918" y="772704"/>
            <a:ext cx="2911824" cy="5176576"/>
          </a:xfrm>
          <a:prstGeom prst="rect">
            <a:avLst/>
          </a:prstGeom>
        </p:spPr>
      </p:pic>
      <p:grpSp>
        <p:nvGrpSpPr>
          <p:cNvPr id="6" name="Gruppieren 5"/>
          <p:cNvGrpSpPr/>
          <p:nvPr/>
        </p:nvGrpSpPr>
        <p:grpSpPr>
          <a:xfrm>
            <a:off x="513707" y="566550"/>
            <a:ext cx="2156675" cy="1494298"/>
            <a:chOff x="513707" y="246580"/>
            <a:chExt cx="2156675" cy="1494298"/>
          </a:xfrm>
        </p:grpSpPr>
        <p:pic>
          <p:nvPicPr>
            <p:cNvPr id="2050" name="Picture 2" descr="E:\NE\Insektenhotel\Fotos\Tiere\pelzbiene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9" t="4474" r="6085" b="8692"/>
            <a:stretch/>
          </p:blipFill>
          <p:spPr bwMode="auto">
            <a:xfrm>
              <a:off x="513707" y="246580"/>
              <a:ext cx="2156675" cy="1430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feld 4"/>
            <p:cNvSpPr txBox="1"/>
            <p:nvPr/>
          </p:nvSpPr>
          <p:spPr>
            <a:xfrm>
              <a:off x="949756" y="1340768"/>
              <a:ext cx="13899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Pelzbiene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3536038" y="2484014"/>
            <a:ext cx="2109360" cy="1305026"/>
            <a:chOff x="3536038" y="1979958"/>
            <a:chExt cx="2109360" cy="1305026"/>
          </a:xfrm>
        </p:grpSpPr>
        <p:pic>
          <p:nvPicPr>
            <p:cNvPr id="2056" name="Picture 8" descr="E:\NE\Insektenhotel\Fotos\Tiere\tagpfauenauge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5415" y="1979958"/>
              <a:ext cx="1968235" cy="1305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feld 19"/>
            <p:cNvSpPr txBox="1"/>
            <p:nvPr/>
          </p:nvSpPr>
          <p:spPr>
            <a:xfrm>
              <a:off x="3536038" y="1993607"/>
              <a:ext cx="21093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T</a:t>
              </a:r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agp</a:t>
              </a:r>
              <a:r>
                <a:rPr lang="de-DE" sz="2000" b="1" dirty="0" smtClean="0">
                  <a:latin typeface="Arial Rounded MT Bold" panose="020F0704030504030204" pitchFamily="34" charset="0"/>
                </a:rPr>
                <a:t>fauenauge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615593" y="836712"/>
            <a:ext cx="1968235" cy="1512168"/>
            <a:chOff x="3615593" y="260648"/>
            <a:chExt cx="1968235" cy="1512168"/>
          </a:xfrm>
        </p:grpSpPr>
        <p:pic>
          <p:nvPicPr>
            <p:cNvPr id="2057" name="Picture 9" descr="E:\NE\Insektenhotel\Fotos\Tiere\zitronenfalter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60" b="7142"/>
            <a:stretch/>
          </p:blipFill>
          <p:spPr bwMode="auto">
            <a:xfrm>
              <a:off x="3615593" y="326270"/>
              <a:ext cx="1968235" cy="1446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feld 20"/>
            <p:cNvSpPr txBox="1"/>
            <p:nvPr/>
          </p:nvSpPr>
          <p:spPr>
            <a:xfrm>
              <a:off x="3635896" y="260648"/>
              <a:ext cx="18899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Zitronenfalter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395536" y="2060848"/>
            <a:ext cx="2300630" cy="1768262"/>
            <a:chOff x="395536" y="1772816"/>
            <a:chExt cx="2300630" cy="1768262"/>
          </a:xfrm>
        </p:grpSpPr>
        <p:pic>
          <p:nvPicPr>
            <p:cNvPr id="2051" name="Picture 3" descr="E:\NE\Insektenhotel\Fotos\Tiere\rote Mauerbiene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577" y="1772816"/>
              <a:ext cx="2169806" cy="1673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feld 21"/>
            <p:cNvSpPr txBox="1"/>
            <p:nvPr/>
          </p:nvSpPr>
          <p:spPr>
            <a:xfrm>
              <a:off x="395536" y="3140968"/>
              <a:ext cx="23006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Rote Mauerbiene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503659" y="3789040"/>
            <a:ext cx="2159828" cy="1584176"/>
            <a:chOff x="503659" y="3573016"/>
            <a:chExt cx="2159828" cy="1584176"/>
          </a:xfrm>
        </p:grpSpPr>
        <p:pic>
          <p:nvPicPr>
            <p:cNvPr id="2052" name="Picture 4" descr="E:\NE\Insektenhotel\Fotos\Tiere\wollbiene.jp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15" t="12850" r="4447" b="11228"/>
            <a:stretch/>
          </p:blipFill>
          <p:spPr bwMode="auto">
            <a:xfrm>
              <a:off x="503659" y="3573016"/>
              <a:ext cx="2159828" cy="1505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feld 22"/>
            <p:cNvSpPr txBox="1"/>
            <p:nvPr/>
          </p:nvSpPr>
          <p:spPr>
            <a:xfrm>
              <a:off x="827584" y="4757082"/>
              <a:ext cx="14013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Wollbiene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467544" y="5333146"/>
            <a:ext cx="2195943" cy="1480230"/>
            <a:chOff x="467544" y="5229200"/>
            <a:chExt cx="2195943" cy="1480230"/>
          </a:xfrm>
        </p:grpSpPr>
        <p:pic>
          <p:nvPicPr>
            <p:cNvPr id="2053" name="Picture 5" descr="E:\NE\Insektenhotel\Fotos\Tiere\grabwespe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707" y="5229200"/>
              <a:ext cx="2149780" cy="1430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feld 23"/>
            <p:cNvSpPr txBox="1"/>
            <p:nvPr/>
          </p:nvSpPr>
          <p:spPr>
            <a:xfrm>
              <a:off x="467544" y="6309320"/>
              <a:ext cx="16091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Grabwespe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6444208" y="620688"/>
            <a:ext cx="2220480" cy="1521257"/>
            <a:chOff x="6444208" y="188640"/>
            <a:chExt cx="2220480" cy="1521257"/>
          </a:xfrm>
        </p:grpSpPr>
        <p:pic>
          <p:nvPicPr>
            <p:cNvPr id="2058" name="Picture 10" descr="E:\NE\Insektenhotel\Fotos\Tiere\blattschneiderbiene.jpg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3" t="5302" r="8755" b="7769"/>
            <a:stretch/>
          </p:blipFill>
          <p:spPr bwMode="auto">
            <a:xfrm>
              <a:off x="6527098" y="246581"/>
              <a:ext cx="2077350" cy="1463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feld 25"/>
            <p:cNvSpPr txBox="1"/>
            <p:nvPr/>
          </p:nvSpPr>
          <p:spPr>
            <a:xfrm>
              <a:off x="6444208" y="188640"/>
              <a:ext cx="222048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Blattschneider-</a:t>
              </a:r>
            </a:p>
            <a:p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                    </a:t>
              </a:r>
              <a:r>
                <a:rPr lang="de-DE" sz="2000" b="1" dirty="0" err="1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biene</a:t>
              </a:r>
              <a:endParaRPr lang="de-DE" sz="2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3615593" y="5235643"/>
            <a:ext cx="1968235" cy="1505725"/>
            <a:chOff x="3615593" y="5013176"/>
            <a:chExt cx="1968235" cy="1505725"/>
          </a:xfrm>
        </p:grpSpPr>
        <p:pic>
          <p:nvPicPr>
            <p:cNvPr id="2054" name="Picture 6" descr="E:\NE\Insektenhotel\Fotos\Tiere\admiral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87" b="5176"/>
            <a:stretch/>
          </p:blipFill>
          <p:spPr bwMode="auto">
            <a:xfrm>
              <a:off x="3615593" y="5078264"/>
              <a:ext cx="1968235" cy="1440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feld 26"/>
            <p:cNvSpPr txBox="1"/>
            <p:nvPr/>
          </p:nvSpPr>
          <p:spPr>
            <a:xfrm>
              <a:off x="4355224" y="5013176"/>
              <a:ext cx="11528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Admiral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3593188" y="3789040"/>
            <a:ext cx="1990640" cy="1440160"/>
            <a:chOff x="3593188" y="3429000"/>
            <a:chExt cx="1990640" cy="1440160"/>
          </a:xfrm>
        </p:grpSpPr>
        <p:pic>
          <p:nvPicPr>
            <p:cNvPr id="2055" name="Picture 7" descr="E:\NE\Insektenhotel\Fotos\Tiere\kleiner fuchs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3188" y="3499532"/>
              <a:ext cx="1990640" cy="1369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feld 27"/>
            <p:cNvSpPr txBox="1"/>
            <p:nvPr/>
          </p:nvSpPr>
          <p:spPr>
            <a:xfrm>
              <a:off x="3593188" y="3429000"/>
              <a:ext cx="19014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Kleiner Fuchs</a:t>
              </a:r>
              <a:endParaRPr lang="de-DE" sz="20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6552269" y="3811203"/>
            <a:ext cx="2052179" cy="1490005"/>
            <a:chOff x="6552269" y="3676962"/>
            <a:chExt cx="2052179" cy="1490005"/>
          </a:xfrm>
        </p:grpSpPr>
        <p:pic>
          <p:nvPicPr>
            <p:cNvPr id="2061" name="Picture 13" descr="E:\NE\Insektenhotel\Fotos\Tiere\pillenwespe.jpg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91" r="5371"/>
            <a:stretch/>
          </p:blipFill>
          <p:spPr bwMode="auto">
            <a:xfrm>
              <a:off x="6552269" y="3717032"/>
              <a:ext cx="2052179" cy="1449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feld 29"/>
            <p:cNvSpPr txBox="1"/>
            <p:nvPr/>
          </p:nvSpPr>
          <p:spPr>
            <a:xfrm>
              <a:off x="6732240" y="3676962"/>
              <a:ext cx="16800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Pillenwespe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6382539" y="2204864"/>
            <a:ext cx="2300630" cy="1696253"/>
            <a:chOff x="6382539" y="1916833"/>
            <a:chExt cx="2300630" cy="1696253"/>
          </a:xfrm>
        </p:grpSpPr>
        <p:pic>
          <p:nvPicPr>
            <p:cNvPr id="15" name="Picture 3" descr="E:\NE\Insektenhotel\Fotos\Tiere\rote Mauerbiene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1643" y="1916833"/>
              <a:ext cx="2072805" cy="159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feld 30"/>
            <p:cNvSpPr txBox="1"/>
            <p:nvPr/>
          </p:nvSpPr>
          <p:spPr>
            <a:xfrm>
              <a:off x="6382539" y="3212976"/>
              <a:ext cx="23006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Rote Mauerbiene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6516216" y="5373216"/>
            <a:ext cx="2088232" cy="1408222"/>
            <a:chOff x="6516216" y="5301208"/>
            <a:chExt cx="2088232" cy="1408222"/>
          </a:xfrm>
        </p:grpSpPr>
        <p:pic>
          <p:nvPicPr>
            <p:cNvPr id="18" name="Picture 5" descr="E:\NE\Insektenhotel\Fotos\Tiere\grabwespe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6676" y="5301208"/>
              <a:ext cx="2077772" cy="1382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feld 31"/>
            <p:cNvSpPr txBox="1"/>
            <p:nvPr/>
          </p:nvSpPr>
          <p:spPr>
            <a:xfrm>
              <a:off x="6516216" y="6309320"/>
              <a:ext cx="16091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Grabwespe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2048" name="Textfeld 2047"/>
          <p:cNvSpPr txBox="1"/>
          <p:nvPr/>
        </p:nvSpPr>
        <p:spPr>
          <a:xfrm>
            <a:off x="380995" y="-27384"/>
            <a:ext cx="2378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/>
              <a:t>Lochziegel</a:t>
            </a:r>
            <a:endParaRPr lang="de-DE" sz="4000" b="1" dirty="0"/>
          </a:p>
        </p:txBody>
      </p:sp>
      <p:sp>
        <p:nvSpPr>
          <p:cNvPr id="46" name="Textfeld 45"/>
          <p:cNvSpPr txBox="1"/>
          <p:nvPr/>
        </p:nvSpPr>
        <p:spPr>
          <a:xfrm>
            <a:off x="3222768" y="-27384"/>
            <a:ext cx="2929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/>
              <a:t>Unterschlupf</a:t>
            </a:r>
            <a:endParaRPr lang="de-DE" sz="4000" b="1" dirty="0"/>
          </a:p>
        </p:txBody>
      </p:sp>
      <p:sp>
        <p:nvSpPr>
          <p:cNvPr id="47" name="Textfeld 46"/>
          <p:cNvSpPr txBox="1"/>
          <p:nvPr/>
        </p:nvSpPr>
        <p:spPr>
          <a:xfrm>
            <a:off x="6918622" y="-27384"/>
            <a:ext cx="13324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/>
              <a:t>Schilf</a:t>
            </a:r>
            <a:endParaRPr lang="de-DE" sz="4000" b="1" dirty="0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B2AB0-19BE-4760-96A6-A0C953A4DD8B}" type="slidenum">
              <a:rPr lang="de-DE" smtClean="0"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30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" t="18577" b="18502"/>
          <a:stretch/>
        </p:blipFill>
        <p:spPr>
          <a:xfrm>
            <a:off x="5220072" y="1988840"/>
            <a:ext cx="3767886" cy="431514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9" t="3882" r="16034"/>
          <a:stretch/>
        </p:blipFill>
        <p:spPr>
          <a:xfrm>
            <a:off x="126251" y="668258"/>
            <a:ext cx="5496674" cy="4176464"/>
          </a:xfrm>
          <a:prstGeom prst="rect">
            <a:avLst/>
          </a:prstGeom>
        </p:spPr>
      </p:pic>
      <p:grpSp>
        <p:nvGrpSpPr>
          <p:cNvPr id="4" name="Gruppieren 3"/>
          <p:cNvGrpSpPr/>
          <p:nvPr/>
        </p:nvGrpSpPr>
        <p:grpSpPr>
          <a:xfrm>
            <a:off x="9953" y="1988840"/>
            <a:ext cx="2950975" cy="2212163"/>
            <a:chOff x="2306361" y="2524919"/>
            <a:chExt cx="2744085" cy="1956052"/>
          </a:xfrm>
        </p:grpSpPr>
        <p:pic>
          <p:nvPicPr>
            <p:cNvPr id="1028" name="Picture 4" descr="E:\NE\Insektenhotel\Fotos\Tiere\tönnchenwegwespe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94" t="12042"/>
            <a:stretch/>
          </p:blipFill>
          <p:spPr bwMode="auto">
            <a:xfrm>
              <a:off x="2376791" y="2524919"/>
              <a:ext cx="2603227" cy="19052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feld 9"/>
            <p:cNvSpPr txBox="1"/>
            <p:nvPr/>
          </p:nvSpPr>
          <p:spPr>
            <a:xfrm>
              <a:off x="2306361" y="4080861"/>
              <a:ext cx="27440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err="1" smtClean="0">
                  <a:latin typeface="Arial Rounded MT Bold" panose="020F0704030504030204" pitchFamily="34" charset="0"/>
                </a:rPr>
                <a:t>Tönnchenwegwespe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33603" y="4437113"/>
            <a:ext cx="2856616" cy="1993036"/>
            <a:chOff x="179512" y="4293096"/>
            <a:chExt cx="3144648" cy="2140668"/>
          </a:xfrm>
        </p:grpSpPr>
        <p:pic>
          <p:nvPicPr>
            <p:cNvPr id="1027" name="Picture 3" descr="E:\NE\Insektenhotel\Fotos\Tiere\schneckenhaus-mauerbiene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42" y="4293096"/>
              <a:ext cx="3056218" cy="2033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feld 11"/>
            <p:cNvSpPr txBox="1"/>
            <p:nvPr/>
          </p:nvSpPr>
          <p:spPr>
            <a:xfrm>
              <a:off x="179512" y="5673442"/>
              <a:ext cx="2467029" cy="7603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Schneck</a:t>
              </a:r>
              <a:r>
                <a:rPr lang="de-DE" sz="2000" b="1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enhaus-</a:t>
              </a:r>
            </a:p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Mauerbiene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5964654" y="1062976"/>
            <a:ext cx="3023292" cy="2016224"/>
            <a:chOff x="5964654" y="1268760"/>
            <a:chExt cx="3023292" cy="2016224"/>
          </a:xfrm>
        </p:grpSpPr>
        <p:pic>
          <p:nvPicPr>
            <p:cNvPr id="1026" name="Picture 2" descr="E:\NE\Insektenhotel\Fotos\Tiere\ohrwurm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92" b="7746"/>
            <a:stretch/>
          </p:blipFill>
          <p:spPr bwMode="auto">
            <a:xfrm>
              <a:off x="5993165" y="1268760"/>
              <a:ext cx="2994781" cy="2016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feld 13"/>
            <p:cNvSpPr txBox="1"/>
            <p:nvPr/>
          </p:nvSpPr>
          <p:spPr>
            <a:xfrm>
              <a:off x="5964654" y="2879145"/>
              <a:ext cx="1359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000" b="1" dirty="0" smtClean="0">
                  <a:latin typeface="Arial Rounded MT Bold" panose="020F0704030504030204" pitchFamily="34" charset="0"/>
                </a:rPr>
                <a:t>Ohrwurm</a:t>
              </a:r>
              <a:endParaRPr lang="de-DE" sz="2000" b="1" dirty="0"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827584" y="50721"/>
            <a:ext cx="38831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>
                <a:latin typeface="+mj-lt"/>
              </a:rPr>
              <a:t>Schneckenhäuser</a:t>
            </a:r>
            <a:endParaRPr lang="de-DE" sz="4000" b="1" dirty="0">
              <a:latin typeface="+mj-lt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6839856" y="416858"/>
            <a:ext cx="1332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>
                <a:latin typeface="+mj-lt"/>
              </a:rPr>
              <a:t>Stroh</a:t>
            </a:r>
            <a:endParaRPr lang="de-DE" sz="4000" b="1" dirty="0">
              <a:latin typeface="+mj-lt"/>
            </a:endParaRPr>
          </a:p>
        </p:txBody>
      </p:sp>
      <p:sp>
        <p:nvSpPr>
          <p:cNvPr id="1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6146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87624" y="188640"/>
            <a:ext cx="7068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 smtClean="0">
                <a:solidFill>
                  <a:srgbClr val="A22700"/>
                </a:solidFill>
              </a:rPr>
              <a:t>Aufstellen des Insektenhotels</a:t>
            </a:r>
            <a:endParaRPr lang="de-DE" sz="4400" b="1" dirty="0">
              <a:solidFill>
                <a:srgbClr val="A227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1124744"/>
            <a:ext cx="44863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/>
              <a:t>Willkommensgarten</a:t>
            </a:r>
            <a:endParaRPr lang="de-DE" sz="4000" b="1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34" y="1902300"/>
            <a:ext cx="7578674" cy="426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73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4153106604"/>
              </p:ext>
            </p:extLst>
          </p:nvPr>
        </p:nvGraphicFramePr>
        <p:xfrm>
          <a:off x="611560" y="260648"/>
          <a:ext cx="763284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192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>
                <a:solidFill>
                  <a:srgbClr val="A88000"/>
                </a:solidFill>
              </a:rPr>
              <a:t>Teamarbeit und Lernen -Lernjournal</a:t>
            </a:r>
            <a:r>
              <a:rPr lang="de-DE" b="1" dirty="0">
                <a:solidFill>
                  <a:srgbClr val="A88000"/>
                </a:solidFill>
              </a:rPr>
              <a:t/>
            </a:r>
            <a:br>
              <a:rPr lang="de-DE" b="1" dirty="0">
                <a:solidFill>
                  <a:srgbClr val="A88000"/>
                </a:solidFill>
              </a:rPr>
            </a:br>
            <a:r>
              <a:rPr lang="de-DE" b="1" dirty="0" smtClean="0"/>
              <a:t> </a:t>
            </a:r>
            <a:endParaRPr lang="de-DE" b="1" dirty="0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4196183326"/>
              </p:ext>
            </p:extLst>
          </p:nvPr>
        </p:nvGraphicFramePr>
        <p:xfrm>
          <a:off x="827584" y="1196752"/>
          <a:ext cx="741682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8568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4" name="Textfeld 3"/>
          <p:cNvSpPr txBox="1"/>
          <p:nvPr/>
        </p:nvSpPr>
        <p:spPr>
          <a:xfrm>
            <a:off x="1331640" y="116632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solidFill>
                  <a:srgbClr val="A88000"/>
                </a:solidFill>
              </a:rPr>
              <a:t>Was hat gut geklappt?</a:t>
            </a:r>
            <a:endParaRPr lang="de-DE" sz="4000" b="1" dirty="0">
              <a:solidFill>
                <a:srgbClr val="A8800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3059832" y="4219722"/>
            <a:ext cx="2376264" cy="216160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Lernen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fachfremder Inhalte</a:t>
            </a:r>
            <a:endParaRPr lang="de-DE" sz="2400" b="1" dirty="0">
              <a:solidFill>
                <a:schemeClr val="tx1"/>
              </a:solidFill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4860032" y="774874"/>
            <a:ext cx="4248472" cy="4830576"/>
            <a:chOff x="4860032" y="1622760"/>
            <a:chExt cx="4248472" cy="4830576"/>
          </a:xfrm>
        </p:grpSpPr>
        <p:sp>
          <p:nvSpPr>
            <p:cNvPr id="6" name="Ellipse 5"/>
            <p:cNvSpPr/>
            <p:nvPr/>
          </p:nvSpPr>
          <p:spPr>
            <a:xfrm>
              <a:off x="4860032" y="3710992"/>
              <a:ext cx="1872208" cy="172819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Abstimmung + Zusammen-arbeit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6444208" y="4719104"/>
              <a:ext cx="1872208" cy="173423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Zeit-management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5364088" y="1982800"/>
              <a:ext cx="1872208" cy="172819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Erfolgreiche Umsetzung der Aufgaben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7236296" y="1622760"/>
              <a:ext cx="1872208" cy="172819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Anwendung Projekt-management-Tools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6588224" y="3075211"/>
              <a:ext cx="2088232" cy="209300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sz="2400" b="1" dirty="0" smtClean="0">
                  <a:solidFill>
                    <a:schemeClr val="tx1"/>
                  </a:solidFill>
                </a:rPr>
                <a:t>Projekt-umsetzung</a:t>
              </a:r>
              <a:endParaRPr lang="de-DE" sz="2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15570" y="332657"/>
            <a:ext cx="3638700" cy="4320479"/>
            <a:chOff x="-58176" y="275752"/>
            <a:chExt cx="3693832" cy="4305701"/>
          </a:xfrm>
        </p:grpSpPr>
        <p:sp>
          <p:nvSpPr>
            <p:cNvPr id="11" name="Ellipse 10"/>
            <p:cNvSpPr/>
            <p:nvPr/>
          </p:nvSpPr>
          <p:spPr>
            <a:xfrm>
              <a:off x="110777" y="275752"/>
              <a:ext cx="1872209" cy="172819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Aufgaben-verteilung zu Beginn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1619551" y="2853261"/>
              <a:ext cx="1872208" cy="172819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Zeitplan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9" name="Ellipse 18"/>
            <p:cNvSpPr/>
            <p:nvPr/>
          </p:nvSpPr>
          <p:spPr>
            <a:xfrm>
              <a:off x="-58176" y="2003944"/>
              <a:ext cx="1872208" cy="175238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</a:rPr>
                <a:t>Aufstellung Interner Regeln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1475656" y="1124744"/>
              <a:ext cx="2160000" cy="2160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de-DE" sz="2400" b="1" dirty="0" smtClean="0">
                  <a:solidFill>
                    <a:schemeClr val="tx1"/>
                  </a:solidFill>
                </a:rPr>
                <a:t>Projekt-planung</a:t>
              </a:r>
              <a:endParaRPr lang="de-DE" sz="24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8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/>
          <p:cNvSpPr/>
          <p:nvPr/>
        </p:nvSpPr>
        <p:spPr>
          <a:xfrm>
            <a:off x="2936229" y="1037477"/>
            <a:ext cx="1872207" cy="168917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Unzureichende Koordination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4" name="Textfeld 3"/>
          <p:cNvSpPr txBox="1"/>
          <p:nvPr/>
        </p:nvSpPr>
        <p:spPr>
          <a:xfrm>
            <a:off x="0" y="164344"/>
            <a:ext cx="9036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A88000"/>
                </a:solidFill>
              </a:rPr>
              <a:t>Welche Schwierigkeiten sind aufgetreten?</a:t>
            </a:r>
            <a:endParaRPr lang="de-DE" sz="4000" b="1" dirty="0">
              <a:solidFill>
                <a:srgbClr val="A8800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720204" y="2325932"/>
            <a:ext cx="1728192" cy="163176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Rotierende Aufgaben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6333976" y="4920177"/>
            <a:ext cx="1982200" cy="182119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Unpünktlichkeit im Team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164287" y="1245812"/>
            <a:ext cx="1872208" cy="17281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Keine vollständige Anwendung der Projekt-management-tools</a:t>
            </a:r>
          </a:p>
          <a:p>
            <a:pPr algn="ctr"/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123728" y="4005064"/>
            <a:ext cx="1728192" cy="17281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Kein optimales Werkzeug verfügbar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4499992" y="4221088"/>
            <a:ext cx="2160000" cy="2053188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Interne Regeln nicht ungesetzt</a:t>
            </a:r>
            <a:endParaRPr lang="de-DE" sz="2200" b="1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971600" y="1161736"/>
            <a:ext cx="2160000" cy="21600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Umsetzung der Aufgaben-verteilung </a:t>
            </a:r>
            <a:endParaRPr lang="de-DE" sz="2200" b="1" dirty="0">
              <a:solidFill>
                <a:schemeClr val="tx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6852507" y="2829988"/>
            <a:ext cx="1751941" cy="16791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Vereinfachte Budget-planung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5292080" y="1461836"/>
            <a:ext cx="2160000" cy="21600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Begrenzter Projekt-zeitraum</a:t>
            </a:r>
            <a:endParaRPr lang="de-DE" sz="2200" b="1" dirty="0">
              <a:solidFill>
                <a:schemeClr val="tx1"/>
              </a:solidFill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1187624" y="5157192"/>
            <a:ext cx="1728192" cy="165618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Zu wenig Infos über Projektgebiet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20" name="Ellipse 19"/>
          <p:cNvSpPr/>
          <p:nvPr/>
        </p:nvSpPr>
        <p:spPr>
          <a:xfrm>
            <a:off x="35496" y="3573256"/>
            <a:ext cx="2160000" cy="21600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err="1" smtClean="0">
                <a:solidFill>
                  <a:schemeClr val="tx1"/>
                </a:solidFill>
              </a:rPr>
              <a:t>Un</a:t>
            </a:r>
            <a:r>
              <a:rPr lang="de-DE" sz="22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Zureichende</a:t>
            </a:r>
          </a:p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Vorarbeit</a:t>
            </a:r>
            <a:endParaRPr lang="de-DE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33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14840" y="122729"/>
            <a:ext cx="8321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>
                <a:solidFill>
                  <a:srgbClr val="A88000"/>
                </a:solidFill>
              </a:rPr>
              <a:t>Lerneffekte und Empfehlungen</a:t>
            </a:r>
            <a:endParaRPr lang="de-DE" sz="4000" b="1" dirty="0">
              <a:solidFill>
                <a:srgbClr val="A8800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3635896" y="980728"/>
            <a:ext cx="1872208" cy="17281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Zwischen-ergebnisse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51520" y="974632"/>
            <a:ext cx="1872208" cy="173428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Unklarheiten ansprechen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6156176" y="2924944"/>
            <a:ext cx="1872208" cy="17281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 1 </a:t>
            </a:r>
            <a:r>
              <a:rPr lang="de-DE" dirty="0" err="1" smtClean="0">
                <a:solidFill>
                  <a:schemeClr val="tx1"/>
                </a:solidFill>
              </a:rPr>
              <a:t>Verant-wortlicher</a:t>
            </a:r>
            <a:r>
              <a:rPr lang="de-DE" dirty="0" smtClean="0">
                <a:solidFill>
                  <a:schemeClr val="tx1"/>
                </a:solidFill>
              </a:rPr>
              <a:t> pro Arbeitspaket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6968672" y="1007849"/>
            <a:ext cx="2046120" cy="19619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Interne Regeln</a:t>
            </a:r>
            <a:endParaRPr lang="de-DE" sz="2200" b="1" dirty="0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414840" y="2420888"/>
            <a:ext cx="1780896" cy="18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Stakeholder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251520" y="4725144"/>
            <a:ext cx="2016224" cy="192259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Reflektion im Prozess</a:t>
            </a:r>
            <a:endParaRPr lang="de-DE" sz="2200" b="1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1835696" y="3140968"/>
            <a:ext cx="1872208" cy="17281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Protokoll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3491880" y="2564904"/>
            <a:ext cx="1872208" cy="17281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regelmäßig, mündlich + schriftlich im Team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5292080" y="4437112"/>
            <a:ext cx="1872208" cy="172819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Gesamt-koordination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1869986" y="1324319"/>
            <a:ext cx="2088576" cy="20180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err="1" smtClean="0">
                <a:solidFill>
                  <a:schemeClr val="tx1"/>
                </a:solidFill>
              </a:rPr>
              <a:t>Kommuni</a:t>
            </a:r>
            <a:r>
              <a:rPr lang="de-DE" sz="2200" b="1" dirty="0" smtClean="0">
                <a:solidFill>
                  <a:schemeClr val="tx1"/>
                </a:solidFill>
              </a:rPr>
              <a:t>-kation</a:t>
            </a:r>
            <a:endParaRPr lang="de-DE" sz="2200" b="1" dirty="0">
              <a:solidFill>
                <a:schemeClr val="tx1"/>
              </a:solidFill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6922471" y="4320921"/>
            <a:ext cx="2056965" cy="202417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2200" b="1" dirty="0" smtClean="0">
                <a:solidFill>
                  <a:schemeClr val="tx1"/>
                </a:solidFill>
              </a:rPr>
              <a:t>Präzision der Aufgaben-verteilung</a:t>
            </a:r>
            <a:endParaRPr lang="de-DE" sz="2200" b="1" dirty="0">
              <a:solidFill>
                <a:schemeClr val="tx1"/>
              </a:solidFill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7770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84006970"/>
              </p:ext>
            </p:extLst>
          </p:nvPr>
        </p:nvGraphicFramePr>
        <p:xfrm>
          <a:off x="-684584" y="0"/>
          <a:ext cx="7992888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feil nach rechts 2"/>
          <p:cNvSpPr/>
          <p:nvPr/>
        </p:nvSpPr>
        <p:spPr>
          <a:xfrm>
            <a:off x="6159630" y="3501008"/>
            <a:ext cx="115212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7884368" y="2577718"/>
            <a:ext cx="1080120" cy="3286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ctr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de-DE" sz="15000" b="1" dirty="0" smtClean="0"/>
              <a:t> </a:t>
            </a:r>
            <a:endParaRPr lang="de-DE" sz="15000" b="1" dirty="0"/>
          </a:p>
        </p:txBody>
      </p:sp>
    </p:spTree>
    <p:extLst>
      <p:ext uri="{BB962C8B-B14F-4D97-AF65-F5344CB8AC3E}">
        <p14:creationId xmlns:p14="http://schemas.microsoft.com/office/powerpoint/2010/main" val="148974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2340000" y="6372000"/>
            <a:ext cx="4320000" cy="365125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3880870427"/>
              </p:ext>
            </p:extLst>
          </p:nvPr>
        </p:nvGraphicFramePr>
        <p:xfrm>
          <a:off x="539552" y="188640"/>
          <a:ext cx="777686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304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796" y="0"/>
            <a:ext cx="93228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/>
          <p:nvPr/>
        </p:nvSpPr>
        <p:spPr>
          <a:xfrm>
            <a:off x="1545765" y="1046346"/>
            <a:ext cx="610372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4400" b="1" dirty="0">
                <a:solidFill>
                  <a:schemeClr val="tx2">
                    <a:lumMod val="75000"/>
                  </a:schemeClr>
                </a:solidFill>
              </a:rPr>
              <a:t>Vielen Dank </a:t>
            </a:r>
          </a:p>
          <a:p>
            <a:pPr algn="ctr"/>
            <a:r>
              <a:rPr lang="de-DE" sz="4400" b="1" dirty="0" smtClean="0">
                <a:solidFill>
                  <a:schemeClr val="tx2">
                    <a:lumMod val="75000"/>
                  </a:schemeClr>
                </a:solidFill>
              </a:rPr>
              <a:t>für Ihre Aufmerksamkeit!</a:t>
            </a:r>
            <a:endParaRPr lang="de-DE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763965" y="3811687"/>
            <a:ext cx="58323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400" b="1" dirty="0" smtClean="0">
                <a:solidFill>
                  <a:schemeClr val="accent1">
                    <a:lumMod val="50000"/>
                  </a:schemeClr>
                </a:solidFill>
              </a:rPr>
              <a:t>Und nun… Ihre Fragen!</a:t>
            </a:r>
            <a:endParaRPr lang="de-DE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79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Autofit/>
          </a:bodyPr>
          <a:lstStyle/>
          <a:p>
            <a:r>
              <a:rPr lang="de-DE" sz="4200" b="1" dirty="0" err="1" smtClean="0">
                <a:solidFill>
                  <a:srgbClr val="3E4D1F"/>
                </a:solidFill>
              </a:rPr>
              <a:t>Biesenhorster</a:t>
            </a:r>
            <a:r>
              <a:rPr lang="de-DE" sz="4200" b="1" dirty="0" smtClean="0">
                <a:solidFill>
                  <a:srgbClr val="3E4D1F"/>
                </a:solidFill>
              </a:rPr>
              <a:t> Sand</a:t>
            </a:r>
            <a:endParaRPr lang="de-DE" sz="4200" b="1" dirty="0">
              <a:solidFill>
                <a:srgbClr val="3E4D1F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79512" y="1268760"/>
            <a:ext cx="33843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 b="1" dirty="0" smtClean="0">
                <a:solidFill>
                  <a:srgbClr val="3B3721"/>
                </a:solidFill>
              </a:rPr>
              <a:t> Historische Fakten</a:t>
            </a:r>
            <a:endParaRPr lang="de-DE" sz="2600" b="1" dirty="0">
              <a:solidFill>
                <a:srgbClr val="3B3721"/>
              </a:solidFill>
            </a:endParaRPr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340000" y="6300000"/>
            <a:ext cx="4320000" cy="360000"/>
          </a:xfrm>
        </p:spPr>
        <p:txBody>
          <a:bodyPr/>
          <a:lstStyle/>
          <a:p>
            <a:r>
              <a:rPr lang="de-DE" sz="1400" dirty="0" smtClean="0"/>
              <a:t>Ab in den Sand! - Angewandtes Projektmanagement</a:t>
            </a:r>
            <a:endParaRPr lang="de-DE" sz="1400" dirty="0"/>
          </a:p>
        </p:txBody>
      </p:sp>
      <p:sp>
        <p:nvSpPr>
          <p:cNvPr id="11" name="Inhaltsplatzhalter 4"/>
          <p:cNvSpPr>
            <a:spLocks noGrp="1"/>
          </p:cNvSpPr>
          <p:nvPr>
            <p:ph idx="1"/>
          </p:nvPr>
        </p:nvSpPr>
        <p:spPr>
          <a:xfrm>
            <a:off x="188186" y="1945687"/>
            <a:ext cx="4679549" cy="388843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1825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       	   Vorwerk von Friedrichsfelde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1903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   	   Bahnlinie Rummelsburg-Biesdorf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1909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   	   Luftschiffhalle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1918-1920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Flughafen Friedrichsfelde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1930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   	   Rangierbahnhof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1937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   	   Pionierschule I der Wehrmacht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1945-1994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 Sowjetarmee, GUS-Truppen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800" b="1" dirty="0" smtClean="0">
                <a:solidFill>
                  <a:schemeClr val="bg2">
                    <a:lumMod val="25000"/>
                  </a:schemeClr>
                </a:solidFill>
              </a:rPr>
              <a:t>1994-heute</a:t>
            </a:r>
            <a:r>
              <a:rPr lang="de-DE" sz="1800" dirty="0" smtClean="0">
                <a:solidFill>
                  <a:schemeClr val="bg2">
                    <a:lumMod val="25000"/>
                  </a:schemeClr>
                </a:solidFill>
              </a:rPr>
              <a:t> Brachfläche</a:t>
            </a:r>
          </a:p>
          <a:p>
            <a:endParaRPr lang="de-DE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Picture 2" descr="F:\Umweltkurs\Projekt\drehalle_biesdorf__mit_ssw-luftschiff_1_kle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945687"/>
            <a:ext cx="4088827" cy="33555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0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1605</Words>
  <Application>Microsoft Office PowerPoint</Application>
  <PresentationFormat>Bildschirmpräsentation (4:3)</PresentationFormat>
  <Paragraphs>1597</Paragraphs>
  <Slides>80</Slides>
  <Notes>7</Notes>
  <HiddenSlides>0</HiddenSlides>
  <MMClips>0</MMClips>
  <ScaleCrop>false</ScaleCrop>
  <HeadingPairs>
    <vt:vector size="6" baseType="variant"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80</vt:i4>
      </vt:variant>
    </vt:vector>
  </HeadingPairs>
  <TitlesOfParts>
    <vt:vector size="83" baseType="lpstr">
      <vt:lpstr>Larissa</vt:lpstr>
      <vt:lpstr>1_Larissa</vt:lpstr>
      <vt:lpstr>Arbeitsblatt</vt:lpstr>
      <vt:lpstr>Ab in den Sand!</vt:lpstr>
      <vt:lpstr>Wer sind wir…</vt:lpstr>
      <vt:lpstr>Inhaltsverzeichnis</vt:lpstr>
      <vt:lpstr>Unsere Gruppe =</vt:lpstr>
      <vt:lpstr>PowerPoint-Präsentation</vt:lpstr>
      <vt:lpstr>Vorstellung der Projektidee</vt:lpstr>
      <vt:lpstr>PowerPoint-Präsentation</vt:lpstr>
      <vt:lpstr>PowerPoint-Präsentation</vt:lpstr>
      <vt:lpstr>Biesenhorster Sand</vt:lpstr>
      <vt:lpstr>Bezirk Lichtenberg Grundstück gehört dem Bezirk  hat die Fläche dem NABU übergeben            - Pflegemaßnahmen zur Offenhaltung von Freiflächen            - naturschutzfachliche Planung besteht             - bereits zur Unterschutzstellung des Gebiets </vt:lpstr>
      <vt:lpstr>PowerPoint-Präsentation</vt:lpstr>
      <vt:lpstr>Anwendung Projektmanagement</vt:lpstr>
      <vt:lpstr>Gantt - Diagramm</vt:lpstr>
      <vt:lpstr>Risikoanalyse</vt:lpstr>
      <vt:lpstr>Stakeholder-Analyse</vt:lpstr>
      <vt:lpstr>Zielbeziehungsmatrix</vt:lpstr>
      <vt:lpstr>PowerPoint-Präsentation</vt:lpstr>
      <vt:lpstr>PowerPoint-Präsentation</vt:lpstr>
      <vt:lpstr>Kartierung mit GIS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Tiere im Biesenhorster Sand</vt:lpstr>
      <vt:lpstr>Tiere, die wir beobachtet haben</vt:lpstr>
      <vt:lpstr>Tiere, die wir beobachtet haben</vt:lpstr>
      <vt:lpstr>Tiere, die wir beobachtet haben</vt:lpstr>
      <vt:lpstr>Tiere, die wir beobachtet haben</vt:lpstr>
      <vt:lpstr>Ökologische Bedeutung des Biesenhorster Sandes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Planung und Bau Insektenhotel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Teamarbeit und Lernen -Lernjournal 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 in die Heide</dc:title>
  <dc:creator>Kurs-02</dc:creator>
  <cp:lastModifiedBy>Kurs-01</cp:lastModifiedBy>
  <cp:revision>146</cp:revision>
  <dcterms:created xsi:type="dcterms:W3CDTF">2015-06-16T08:38:04Z</dcterms:created>
  <dcterms:modified xsi:type="dcterms:W3CDTF">2015-07-06T09:57:47Z</dcterms:modified>
</cp:coreProperties>
</file>